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EC3C"/>
    <a:srgbClr val="9EFF29"/>
    <a:srgbClr val="A4660C"/>
    <a:srgbClr val="952F69"/>
    <a:srgbClr val="FF856D"/>
    <a:srgbClr val="FF2549"/>
    <a:srgbClr val="003635"/>
    <a:srgbClr val="005856"/>
    <a:srgbClr val="007033"/>
    <a:srgbClr val="F1C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8" name="Google Shape;5198;g986689087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9" name="Google Shape;5199;g986689087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4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212" y="3311013"/>
            <a:ext cx="7989723" cy="84065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588" y="4181177"/>
            <a:ext cx="7975483" cy="685791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73EBCB34-CFB6-441C-B7A5-E48CF6F694F9}"/>
              </a:ext>
            </a:extLst>
          </p:cNvPr>
          <p:cNvSpPr/>
          <p:nvPr/>
        </p:nvSpPr>
        <p:spPr>
          <a:xfrm>
            <a:off x="8310325" y="3356875"/>
            <a:ext cx="701747" cy="1786625"/>
          </a:xfrm>
          <a:custGeom>
            <a:avLst/>
            <a:gdLst>
              <a:gd name="connsiteX0" fmla="*/ 479172 w 935662"/>
              <a:gd name="connsiteY0" fmla="*/ 1200107 h 2382167"/>
              <a:gd name="connsiteX1" fmla="*/ 483528 w 935662"/>
              <a:gd name="connsiteY1" fmla="*/ 1206953 h 2382167"/>
              <a:gd name="connsiteX2" fmla="*/ 505621 w 935662"/>
              <a:gd name="connsiteY2" fmla="*/ 1267938 h 2382167"/>
              <a:gd name="connsiteX3" fmla="*/ 488506 w 935662"/>
              <a:gd name="connsiteY3" fmla="*/ 1337946 h 2382167"/>
              <a:gd name="connsiteX4" fmla="*/ 459258 w 935662"/>
              <a:gd name="connsiteY4" fmla="*/ 1367817 h 2382167"/>
              <a:gd name="connsiteX5" fmla="*/ 426586 w 935662"/>
              <a:gd name="connsiteY5" fmla="*/ 1407956 h 2382167"/>
              <a:gd name="connsiteX6" fmla="*/ 411339 w 935662"/>
              <a:gd name="connsiteY6" fmla="*/ 1343547 h 2382167"/>
              <a:gd name="connsiteX7" fmla="*/ 410718 w 935662"/>
              <a:gd name="connsiteY7" fmla="*/ 1320523 h 2382167"/>
              <a:gd name="connsiteX8" fmla="*/ 441521 w 935662"/>
              <a:gd name="connsiteY8" fmla="*/ 1251136 h 2382167"/>
              <a:gd name="connsiteX9" fmla="*/ 479172 w 935662"/>
              <a:gd name="connsiteY9" fmla="*/ 1200107 h 2382167"/>
              <a:gd name="connsiteX10" fmla="*/ 0 w 935662"/>
              <a:gd name="connsiteY10" fmla="*/ 1198862 h 2382167"/>
              <a:gd name="connsiteX11" fmla="*/ 42006 w 935662"/>
              <a:gd name="connsiteY11" fmla="*/ 1234334 h 2382167"/>
              <a:gd name="connsiteX12" fmla="*/ 252032 w 935662"/>
              <a:gd name="connsiteY12" fmla="*/ 1450894 h 2382167"/>
              <a:gd name="connsiteX13" fmla="*/ 439968 w 935662"/>
              <a:gd name="connsiteY13" fmla="*/ 1844810 h 2382167"/>
              <a:gd name="connsiteX14" fmla="*/ 444325 w 935662"/>
              <a:gd name="connsiteY14" fmla="*/ 1865036 h 2382167"/>
              <a:gd name="connsiteX15" fmla="*/ 444012 w 935662"/>
              <a:gd name="connsiteY15" fmla="*/ 1865347 h 2382167"/>
              <a:gd name="connsiteX16" fmla="*/ 395473 w 935662"/>
              <a:gd name="connsiteY16" fmla="*/ 1757687 h 2382167"/>
              <a:gd name="connsiteX17" fmla="*/ 251722 w 935662"/>
              <a:gd name="connsiteY17" fmla="*/ 1529304 h 2382167"/>
              <a:gd name="connsiteX18" fmla="*/ 4356 w 935662"/>
              <a:gd name="connsiteY18" fmla="*/ 1207575 h 2382167"/>
              <a:gd name="connsiteX19" fmla="*/ 0 w 935662"/>
              <a:gd name="connsiteY19" fmla="*/ 1198862 h 2382167"/>
              <a:gd name="connsiteX20" fmla="*/ 440901 w 935662"/>
              <a:gd name="connsiteY20" fmla="*/ 1077825 h 2382167"/>
              <a:gd name="connsiteX21" fmla="*/ 471394 w 935662"/>
              <a:gd name="connsiteY21" fmla="*/ 1163081 h 2382167"/>
              <a:gd name="connsiteX22" fmla="*/ 455836 w 935662"/>
              <a:gd name="connsiteY22" fmla="*/ 1213797 h 2382167"/>
              <a:gd name="connsiteX23" fmla="*/ 431256 w 935662"/>
              <a:gd name="connsiteY23" fmla="*/ 1240868 h 2382167"/>
              <a:gd name="connsiteX24" fmla="*/ 392671 w 935662"/>
              <a:gd name="connsiteY24" fmla="*/ 1288785 h 2382167"/>
              <a:gd name="connsiteX25" fmla="*/ 376180 w 935662"/>
              <a:gd name="connsiteY25" fmla="*/ 1183616 h 2382167"/>
              <a:gd name="connsiteX26" fmla="*/ 401073 w 935662"/>
              <a:gd name="connsiteY26" fmla="*/ 1135388 h 2382167"/>
              <a:gd name="connsiteX27" fmla="*/ 440901 w 935662"/>
              <a:gd name="connsiteY27" fmla="*/ 1077825 h 2382167"/>
              <a:gd name="connsiteX28" fmla="*/ 925984 w 935662"/>
              <a:gd name="connsiteY28" fmla="*/ 976078 h 2382167"/>
              <a:gd name="connsiteX29" fmla="*/ 930028 w 935662"/>
              <a:gd name="connsiteY29" fmla="*/ 1017460 h 2382167"/>
              <a:gd name="connsiteX30" fmla="*/ 929406 w 935662"/>
              <a:gd name="connsiteY30" fmla="*/ 1089648 h 2382167"/>
              <a:gd name="connsiteX31" fmla="*/ 883978 w 935662"/>
              <a:gd name="connsiteY31" fmla="*/ 1159347 h 2382167"/>
              <a:gd name="connsiteX32" fmla="*/ 862197 w 935662"/>
              <a:gd name="connsiteY32" fmla="*/ 1171792 h 2382167"/>
              <a:gd name="connsiteX33" fmla="*/ 768230 w 935662"/>
              <a:gd name="connsiteY33" fmla="*/ 1232777 h 2382167"/>
              <a:gd name="connsiteX34" fmla="*/ 774453 w 935662"/>
              <a:gd name="connsiteY34" fmla="*/ 1139744 h 2382167"/>
              <a:gd name="connsiteX35" fmla="*/ 777253 w 935662"/>
              <a:gd name="connsiteY35" fmla="*/ 1128542 h 2382167"/>
              <a:gd name="connsiteX36" fmla="*/ 869977 w 935662"/>
              <a:gd name="connsiteY36" fmla="*/ 1020884 h 2382167"/>
              <a:gd name="connsiteX37" fmla="*/ 916650 w 935662"/>
              <a:gd name="connsiteY37" fmla="*/ 986036 h 2382167"/>
              <a:gd name="connsiteX38" fmla="*/ 925984 w 935662"/>
              <a:gd name="connsiteY38" fmla="*/ 976078 h 2382167"/>
              <a:gd name="connsiteX39" fmla="*/ 602076 w 935662"/>
              <a:gd name="connsiteY39" fmla="*/ 975456 h 2382167"/>
              <a:gd name="connsiteX40" fmla="*/ 611099 w 935662"/>
              <a:gd name="connsiteY40" fmla="*/ 985725 h 2382167"/>
              <a:gd name="connsiteX41" fmla="*/ 653415 w 935662"/>
              <a:gd name="connsiteY41" fmla="*/ 1020573 h 2382167"/>
              <a:gd name="connsiteX42" fmla="*/ 748316 w 935662"/>
              <a:gd name="connsiteY42" fmla="*/ 1149701 h 2382167"/>
              <a:gd name="connsiteX43" fmla="*/ 750183 w 935662"/>
              <a:gd name="connsiteY43" fmla="*/ 1237756 h 2382167"/>
              <a:gd name="connsiteX44" fmla="*/ 666172 w 935662"/>
              <a:gd name="connsiteY44" fmla="*/ 1177704 h 2382167"/>
              <a:gd name="connsiteX45" fmla="*/ 661505 w 935662"/>
              <a:gd name="connsiteY45" fmla="*/ 1175214 h 2382167"/>
              <a:gd name="connsiteX46" fmla="*/ 593674 w 935662"/>
              <a:gd name="connsiteY46" fmla="*/ 1052621 h 2382167"/>
              <a:gd name="connsiteX47" fmla="*/ 602076 w 935662"/>
              <a:gd name="connsiteY47" fmla="*/ 975456 h 2382167"/>
              <a:gd name="connsiteX48" fmla="*/ 406363 w 935662"/>
              <a:gd name="connsiteY48" fmla="*/ 966743 h 2382167"/>
              <a:gd name="connsiteX49" fmla="*/ 436234 w 935662"/>
              <a:gd name="connsiteY49" fmla="*/ 1046709 h 2382167"/>
              <a:gd name="connsiteX50" fmla="*/ 416632 w 935662"/>
              <a:gd name="connsiteY50" fmla="*/ 1104271 h 2382167"/>
              <a:gd name="connsiteX51" fmla="*/ 381471 w 935662"/>
              <a:gd name="connsiteY51" fmla="*/ 1142855 h 2382167"/>
              <a:gd name="connsiteX52" fmla="*/ 358757 w 935662"/>
              <a:gd name="connsiteY52" fmla="*/ 1174903 h 2382167"/>
              <a:gd name="connsiteX53" fmla="*/ 341955 w 935662"/>
              <a:gd name="connsiteY53" fmla="*/ 1111428 h 2382167"/>
              <a:gd name="connsiteX54" fmla="*/ 340399 w 935662"/>
              <a:gd name="connsiteY54" fmla="*/ 1089647 h 2382167"/>
              <a:gd name="connsiteX55" fmla="*/ 370271 w 935662"/>
              <a:gd name="connsiteY55" fmla="*/ 1016838 h 2382167"/>
              <a:gd name="connsiteX56" fmla="*/ 406363 w 935662"/>
              <a:gd name="connsiteY56" fmla="*/ 966743 h 2382167"/>
              <a:gd name="connsiteX57" fmla="*/ 371203 w 935662"/>
              <a:gd name="connsiteY57" fmla="*/ 848818 h 2382167"/>
              <a:gd name="connsiteX58" fmla="*/ 394850 w 935662"/>
              <a:gd name="connsiteY58" fmla="*/ 909803 h 2382167"/>
              <a:gd name="connsiteX59" fmla="*/ 376492 w 935662"/>
              <a:gd name="connsiteY59" fmla="*/ 994748 h 2382167"/>
              <a:gd name="connsiteX60" fmla="*/ 319863 w 935662"/>
              <a:gd name="connsiteY60" fmla="*/ 1059778 h 2382167"/>
              <a:gd name="connsiteX61" fmla="*/ 306483 w 935662"/>
              <a:gd name="connsiteY61" fmla="*/ 1004704 h 2382167"/>
              <a:gd name="connsiteX62" fmla="*/ 304303 w 935662"/>
              <a:gd name="connsiteY62" fmla="*/ 985101 h 2382167"/>
              <a:gd name="connsiteX63" fmla="*/ 339776 w 935662"/>
              <a:gd name="connsiteY63" fmla="*/ 895802 h 2382167"/>
              <a:gd name="connsiteX64" fmla="*/ 365291 w 935662"/>
              <a:gd name="connsiteY64" fmla="*/ 860642 h 2382167"/>
              <a:gd name="connsiteX65" fmla="*/ 371203 w 935662"/>
              <a:gd name="connsiteY65" fmla="*/ 848818 h 2382167"/>
              <a:gd name="connsiteX66" fmla="*/ 925670 w 935662"/>
              <a:gd name="connsiteY66" fmla="*/ 804322 h 2382167"/>
              <a:gd name="connsiteX67" fmla="*/ 930027 w 935662"/>
              <a:gd name="connsiteY67" fmla="*/ 838549 h 2382167"/>
              <a:gd name="connsiteX68" fmla="*/ 931582 w 935662"/>
              <a:gd name="connsiteY68" fmla="*/ 913848 h 2382167"/>
              <a:gd name="connsiteX69" fmla="*/ 888021 w 935662"/>
              <a:gd name="connsiteY69" fmla="*/ 985722 h 2382167"/>
              <a:gd name="connsiteX70" fmla="*/ 871843 w 935662"/>
              <a:gd name="connsiteY70" fmla="*/ 995680 h 2382167"/>
              <a:gd name="connsiteX71" fmla="*/ 774141 w 935662"/>
              <a:gd name="connsiteY71" fmla="*/ 1062576 h 2382167"/>
              <a:gd name="connsiteX72" fmla="*/ 795610 w 935662"/>
              <a:gd name="connsiteY72" fmla="*/ 912603 h 2382167"/>
              <a:gd name="connsiteX73" fmla="*/ 852240 w 935662"/>
              <a:gd name="connsiteY73" fmla="*/ 857528 h 2382167"/>
              <a:gd name="connsiteX74" fmla="*/ 925670 w 935662"/>
              <a:gd name="connsiteY74" fmla="*/ 804322 h 2382167"/>
              <a:gd name="connsiteX75" fmla="*/ 334798 w 935662"/>
              <a:gd name="connsiteY75" fmla="*/ 734625 h 2382167"/>
              <a:gd name="connsiteX76" fmla="*/ 360625 w 935662"/>
              <a:gd name="connsiteY76" fmla="*/ 804323 h 2382167"/>
              <a:gd name="connsiteX77" fmla="*/ 343511 w 935662"/>
              <a:gd name="connsiteY77" fmla="*/ 877131 h 2382167"/>
              <a:gd name="connsiteX78" fmla="*/ 303060 w 935662"/>
              <a:gd name="connsiteY78" fmla="*/ 922248 h 2382167"/>
              <a:gd name="connsiteX79" fmla="*/ 286257 w 935662"/>
              <a:gd name="connsiteY79" fmla="*/ 947452 h 2382167"/>
              <a:gd name="connsiteX80" fmla="*/ 268521 w 935662"/>
              <a:gd name="connsiteY80" fmla="*/ 877755 h 2382167"/>
              <a:gd name="connsiteX81" fmla="*/ 307416 w 935662"/>
              <a:gd name="connsiteY81" fmla="*/ 778497 h 2382167"/>
              <a:gd name="connsiteX82" fmla="*/ 328886 w 935662"/>
              <a:gd name="connsiteY82" fmla="*/ 748005 h 2382167"/>
              <a:gd name="connsiteX83" fmla="*/ 334798 w 935662"/>
              <a:gd name="connsiteY83" fmla="*/ 734625 h 2382167"/>
              <a:gd name="connsiteX84" fmla="*/ 350355 w 935662"/>
              <a:gd name="connsiteY84" fmla="*/ 650927 h 2382167"/>
              <a:gd name="connsiteX85" fmla="*/ 403872 w 935662"/>
              <a:gd name="connsiteY85" fmla="*/ 737116 h 2382167"/>
              <a:gd name="connsiteX86" fmla="*/ 607677 w 935662"/>
              <a:gd name="connsiteY86" fmla="*/ 1171793 h 2382167"/>
              <a:gd name="connsiteX87" fmla="*/ 667105 w 935662"/>
              <a:gd name="connsiteY87" fmla="*/ 1614562 h 2382167"/>
              <a:gd name="connsiteX88" fmla="*/ 660261 w 935662"/>
              <a:gd name="connsiteY88" fmla="*/ 1715062 h 2382167"/>
              <a:gd name="connsiteX89" fmla="*/ 658082 w 935662"/>
              <a:gd name="connsiteY89" fmla="*/ 1725330 h 2382167"/>
              <a:gd name="connsiteX90" fmla="*/ 650925 w 935662"/>
              <a:gd name="connsiteY90" fmla="*/ 1643498 h 2382167"/>
              <a:gd name="connsiteX91" fmla="*/ 576250 w 935662"/>
              <a:gd name="connsiteY91" fmla="*/ 1287231 h 2382167"/>
              <a:gd name="connsiteX92" fmla="*/ 355333 w 935662"/>
              <a:gd name="connsiteY92" fmla="*/ 671151 h 2382167"/>
              <a:gd name="connsiteX93" fmla="*/ 350355 w 935662"/>
              <a:gd name="connsiteY93" fmla="*/ 650927 h 2382167"/>
              <a:gd name="connsiteX94" fmla="*/ 605500 w 935662"/>
              <a:gd name="connsiteY94" fmla="*/ 643770 h 2382167"/>
              <a:gd name="connsiteX95" fmla="*/ 614523 w 935662"/>
              <a:gd name="connsiteY95" fmla="*/ 653728 h 2382167"/>
              <a:gd name="connsiteX96" fmla="*/ 663684 w 935662"/>
              <a:gd name="connsiteY96" fmla="*/ 690132 h 2382167"/>
              <a:gd name="connsiteX97" fmla="*/ 704444 w 935662"/>
              <a:gd name="connsiteY97" fmla="*/ 713468 h 2382167"/>
              <a:gd name="connsiteX98" fmla="*/ 742405 w 935662"/>
              <a:gd name="connsiteY98" fmla="*/ 771030 h 2382167"/>
              <a:gd name="connsiteX99" fmla="*/ 757653 w 935662"/>
              <a:gd name="connsiteY99" fmla="*/ 892069 h 2382167"/>
              <a:gd name="connsiteX100" fmla="*/ 756718 w 935662"/>
              <a:gd name="connsiteY100" fmla="*/ 900469 h 2382167"/>
              <a:gd name="connsiteX101" fmla="*/ 751117 w 935662"/>
              <a:gd name="connsiteY101" fmla="*/ 895802 h 2382167"/>
              <a:gd name="connsiteX102" fmla="*/ 688887 w 935662"/>
              <a:gd name="connsiteY102" fmla="*/ 851930 h 2382167"/>
              <a:gd name="connsiteX103" fmla="*/ 666795 w 935662"/>
              <a:gd name="connsiteY103" fmla="*/ 840106 h 2382167"/>
              <a:gd name="connsiteX104" fmla="*/ 596787 w 935662"/>
              <a:gd name="connsiteY104" fmla="*/ 713157 h 2382167"/>
              <a:gd name="connsiteX105" fmla="*/ 603010 w 935662"/>
              <a:gd name="connsiteY105" fmla="*/ 644392 h 2382167"/>
              <a:gd name="connsiteX106" fmla="*/ 605500 w 935662"/>
              <a:gd name="connsiteY106" fmla="*/ 643770 h 2382167"/>
              <a:gd name="connsiteX107" fmla="*/ 926604 w 935662"/>
              <a:gd name="connsiteY107" fmla="*/ 634746 h 2382167"/>
              <a:gd name="connsiteX108" fmla="*/ 929094 w 935662"/>
              <a:gd name="connsiteY108" fmla="*/ 643148 h 2382167"/>
              <a:gd name="connsiteX109" fmla="*/ 935628 w 935662"/>
              <a:gd name="connsiteY109" fmla="*/ 729647 h 2382167"/>
              <a:gd name="connsiteX110" fmla="*/ 882732 w 935662"/>
              <a:gd name="connsiteY110" fmla="*/ 823303 h 2382167"/>
              <a:gd name="connsiteX111" fmla="*/ 857218 w 935662"/>
              <a:gd name="connsiteY111" fmla="*/ 837615 h 2382167"/>
              <a:gd name="connsiteX112" fmla="*/ 776942 w 935662"/>
              <a:gd name="connsiteY112" fmla="*/ 894245 h 2382167"/>
              <a:gd name="connsiteX113" fmla="*/ 790321 w 935662"/>
              <a:gd name="connsiteY113" fmla="*/ 765430 h 2382167"/>
              <a:gd name="connsiteX114" fmla="*/ 852862 w 935662"/>
              <a:gd name="connsiteY114" fmla="*/ 690753 h 2382167"/>
              <a:gd name="connsiteX115" fmla="*/ 926604 w 935662"/>
              <a:gd name="connsiteY115" fmla="*/ 634746 h 2382167"/>
              <a:gd name="connsiteX116" fmla="*/ 299016 w 935662"/>
              <a:gd name="connsiteY116" fmla="*/ 626345 h 2382167"/>
              <a:gd name="connsiteX117" fmla="*/ 324220 w 935662"/>
              <a:gd name="connsiteY117" fmla="*/ 723736 h 2382167"/>
              <a:gd name="connsiteX118" fmla="*/ 296839 w 935662"/>
              <a:gd name="connsiteY118" fmla="*/ 775387 h 2382167"/>
              <a:gd name="connsiteX119" fmla="*/ 252964 w 935662"/>
              <a:gd name="connsiteY119" fmla="*/ 842907 h 2382167"/>
              <a:gd name="connsiteX120" fmla="*/ 275368 w 935662"/>
              <a:gd name="connsiteY120" fmla="*/ 660572 h 2382167"/>
              <a:gd name="connsiteX121" fmla="*/ 299016 w 935662"/>
              <a:gd name="connsiteY121" fmla="*/ 626345 h 2382167"/>
              <a:gd name="connsiteX122" fmla="*/ 148729 w 935662"/>
              <a:gd name="connsiteY122" fmla="*/ 563493 h 2382167"/>
              <a:gd name="connsiteX123" fmla="*/ 204425 w 935662"/>
              <a:gd name="connsiteY123" fmla="*/ 606431 h 2382167"/>
              <a:gd name="connsiteX124" fmla="*/ 229318 w 935662"/>
              <a:gd name="connsiteY124" fmla="*/ 699155 h 2382167"/>
              <a:gd name="connsiteX125" fmla="*/ 216871 w 935662"/>
              <a:gd name="connsiteY125" fmla="*/ 742405 h 2382167"/>
              <a:gd name="connsiteX126" fmla="*/ 216560 w 935662"/>
              <a:gd name="connsiteY126" fmla="*/ 763251 h 2382167"/>
              <a:gd name="connsiteX127" fmla="*/ 434367 w 935662"/>
              <a:gd name="connsiteY127" fmla="*/ 1467695 h 2382167"/>
              <a:gd name="connsiteX128" fmla="*/ 493485 w 935662"/>
              <a:gd name="connsiteY128" fmla="*/ 1757065 h 2382167"/>
              <a:gd name="connsiteX129" fmla="*/ 504375 w 935662"/>
              <a:gd name="connsiteY129" fmla="*/ 2087817 h 2382167"/>
              <a:gd name="connsiteX130" fmla="*/ 503754 w 935662"/>
              <a:gd name="connsiteY130" fmla="*/ 2141335 h 2382167"/>
              <a:gd name="connsiteX131" fmla="*/ 489751 w 935662"/>
              <a:gd name="connsiteY131" fmla="*/ 2257395 h 2382167"/>
              <a:gd name="connsiteX132" fmla="*/ 488195 w 935662"/>
              <a:gd name="connsiteY132" fmla="*/ 2262372 h 2382167"/>
              <a:gd name="connsiteX133" fmla="*/ 482283 w 935662"/>
              <a:gd name="connsiteY133" fmla="*/ 2269529 h 2382167"/>
              <a:gd name="connsiteX134" fmla="*/ 453036 w 935662"/>
              <a:gd name="connsiteY134" fmla="*/ 1891794 h 2382167"/>
              <a:gd name="connsiteX135" fmla="*/ 472017 w 935662"/>
              <a:gd name="connsiteY135" fmla="*/ 1951223 h 2382167"/>
              <a:gd name="connsiteX136" fmla="*/ 487573 w 935662"/>
              <a:gd name="connsiteY136" fmla="*/ 2012207 h 2382167"/>
              <a:gd name="connsiteX137" fmla="*/ 499398 w 935662"/>
              <a:gd name="connsiteY137" fmla="*/ 2074750 h 2382167"/>
              <a:gd name="connsiteX138" fmla="*/ 502509 w 935662"/>
              <a:gd name="connsiteY138" fmla="*/ 2074750 h 2382167"/>
              <a:gd name="connsiteX139" fmla="*/ 502509 w 935662"/>
              <a:gd name="connsiteY139" fmla="*/ 1982026 h 2382167"/>
              <a:gd name="connsiteX140" fmla="*/ 433122 w 935662"/>
              <a:gd name="connsiteY140" fmla="*/ 1478897 h 2382167"/>
              <a:gd name="connsiteX141" fmla="*/ 419121 w 935662"/>
              <a:gd name="connsiteY141" fmla="*/ 1427247 h 2382167"/>
              <a:gd name="connsiteX142" fmla="*/ 408542 w 935662"/>
              <a:gd name="connsiteY142" fmla="*/ 1414799 h 2382167"/>
              <a:gd name="connsiteX143" fmla="*/ 342577 w 935662"/>
              <a:gd name="connsiteY143" fmla="*/ 1394886 h 2382167"/>
              <a:gd name="connsiteX144" fmla="*/ 267900 w 935662"/>
              <a:gd name="connsiteY144" fmla="*/ 1323633 h 2382167"/>
              <a:gd name="connsiteX145" fmla="*/ 256699 w 935662"/>
              <a:gd name="connsiteY145" fmla="*/ 1269493 h 2382167"/>
              <a:gd name="connsiteX146" fmla="*/ 268523 w 935662"/>
              <a:gd name="connsiteY146" fmla="*/ 1276650 h 2382167"/>
              <a:gd name="connsiteX147" fmla="*/ 306484 w 935662"/>
              <a:gd name="connsiteY147" fmla="*/ 1290029 h 2382167"/>
              <a:gd name="connsiteX148" fmla="*/ 392051 w 935662"/>
              <a:gd name="connsiteY148" fmla="*/ 1350703 h 2382167"/>
              <a:gd name="connsiteX149" fmla="*/ 402006 w 935662"/>
              <a:gd name="connsiteY149" fmla="*/ 1367194 h 2382167"/>
              <a:gd name="connsiteX150" fmla="*/ 401385 w 935662"/>
              <a:gd name="connsiteY150" fmla="*/ 1361282 h 2382167"/>
              <a:gd name="connsiteX151" fmla="*/ 387694 w 935662"/>
              <a:gd name="connsiteY151" fmla="*/ 1311809 h 2382167"/>
              <a:gd name="connsiteX152" fmla="*/ 371825 w 935662"/>
              <a:gd name="connsiteY152" fmla="*/ 1294386 h 2382167"/>
              <a:gd name="connsiteX153" fmla="*/ 307105 w 935662"/>
              <a:gd name="connsiteY153" fmla="*/ 1277582 h 2382167"/>
              <a:gd name="connsiteX154" fmla="*/ 233985 w 935662"/>
              <a:gd name="connsiteY154" fmla="*/ 1212552 h 2382167"/>
              <a:gd name="connsiteX155" fmla="*/ 220917 w 935662"/>
              <a:gd name="connsiteY155" fmla="*/ 1157790 h 2382167"/>
              <a:gd name="connsiteX156" fmla="*/ 223717 w 935662"/>
              <a:gd name="connsiteY156" fmla="*/ 1155924 h 2382167"/>
              <a:gd name="connsiteX157" fmla="*/ 286570 w 935662"/>
              <a:gd name="connsiteY157" fmla="*/ 1177082 h 2382167"/>
              <a:gd name="connsiteX158" fmla="*/ 345689 w 935662"/>
              <a:gd name="connsiteY158" fmla="*/ 1214420 h 2382167"/>
              <a:gd name="connsiteX159" fmla="*/ 371514 w 935662"/>
              <a:gd name="connsiteY159" fmla="*/ 1257047 h 2382167"/>
              <a:gd name="connsiteX160" fmla="*/ 348489 w 935662"/>
              <a:gd name="connsiteY160" fmla="*/ 1182683 h 2382167"/>
              <a:gd name="connsiteX161" fmla="*/ 341643 w 935662"/>
              <a:gd name="connsiteY161" fmla="*/ 1181125 h 2382167"/>
              <a:gd name="connsiteX162" fmla="*/ 262922 w 935662"/>
              <a:gd name="connsiteY162" fmla="*/ 1159967 h 2382167"/>
              <a:gd name="connsiteX163" fmla="*/ 200069 w 935662"/>
              <a:gd name="connsiteY163" fmla="*/ 1103960 h 2382167"/>
              <a:gd name="connsiteX164" fmla="*/ 185757 w 935662"/>
              <a:gd name="connsiteY164" fmla="*/ 1040486 h 2382167"/>
              <a:gd name="connsiteX165" fmla="*/ 252654 w 935662"/>
              <a:gd name="connsiteY165" fmla="*/ 1061644 h 2382167"/>
              <a:gd name="connsiteX166" fmla="*/ 308350 w 935662"/>
              <a:gd name="connsiteY166" fmla="*/ 1097427 h 2382167"/>
              <a:gd name="connsiteX167" fmla="*/ 335731 w 935662"/>
              <a:gd name="connsiteY167" fmla="*/ 1142544 h 2382167"/>
              <a:gd name="connsiteX168" fmla="*/ 333865 w 935662"/>
              <a:gd name="connsiteY168" fmla="*/ 1134142 h 2382167"/>
              <a:gd name="connsiteX169" fmla="*/ 320174 w 935662"/>
              <a:gd name="connsiteY169" fmla="*/ 1089025 h 2382167"/>
              <a:gd name="connsiteX170" fmla="*/ 294970 w 935662"/>
              <a:gd name="connsiteY170" fmla="*/ 1062889 h 2382167"/>
              <a:gd name="connsiteX171" fmla="*/ 229940 w 935662"/>
              <a:gd name="connsiteY171" fmla="*/ 1047021 h 2382167"/>
              <a:gd name="connsiteX172" fmla="*/ 163975 w 935662"/>
              <a:gd name="connsiteY172" fmla="*/ 987591 h 2382167"/>
              <a:gd name="connsiteX173" fmla="*/ 151219 w 935662"/>
              <a:gd name="connsiteY173" fmla="*/ 933450 h 2382167"/>
              <a:gd name="connsiteX174" fmla="*/ 151219 w 935662"/>
              <a:gd name="connsiteY174" fmla="*/ 924738 h 2382167"/>
              <a:gd name="connsiteX175" fmla="*/ 210961 w 935662"/>
              <a:gd name="connsiteY175" fmla="*/ 947141 h 2382167"/>
              <a:gd name="connsiteX176" fmla="*/ 278479 w 935662"/>
              <a:gd name="connsiteY176" fmla="*/ 991325 h 2382167"/>
              <a:gd name="connsiteX177" fmla="*/ 298392 w 935662"/>
              <a:gd name="connsiteY177" fmla="*/ 1021818 h 2382167"/>
              <a:gd name="connsiteX178" fmla="*/ 278479 w 935662"/>
              <a:gd name="connsiteY178" fmla="*/ 960520 h 2382167"/>
              <a:gd name="connsiteX179" fmla="*/ 272256 w 935662"/>
              <a:gd name="connsiteY179" fmla="*/ 955853 h 2382167"/>
              <a:gd name="connsiteX180" fmla="*/ 201937 w 935662"/>
              <a:gd name="connsiteY180" fmla="*/ 935940 h 2382167"/>
              <a:gd name="connsiteX181" fmla="*/ 125083 w 935662"/>
              <a:gd name="connsiteY181" fmla="*/ 865619 h 2382167"/>
              <a:gd name="connsiteX182" fmla="*/ 115436 w 935662"/>
              <a:gd name="connsiteY182" fmla="*/ 822682 h 2382167"/>
              <a:gd name="connsiteX183" fmla="*/ 114191 w 935662"/>
              <a:gd name="connsiteY183" fmla="*/ 810547 h 2382167"/>
              <a:gd name="connsiteX184" fmla="*/ 169266 w 935662"/>
              <a:gd name="connsiteY184" fmla="*/ 832950 h 2382167"/>
              <a:gd name="connsiteX185" fmla="*/ 242698 w 935662"/>
              <a:gd name="connsiteY185" fmla="*/ 878688 h 2382167"/>
              <a:gd name="connsiteX186" fmla="*/ 261677 w 935662"/>
              <a:gd name="connsiteY186" fmla="*/ 909181 h 2382167"/>
              <a:gd name="connsiteX187" fmla="*/ 243009 w 935662"/>
              <a:gd name="connsiteY187" fmla="*/ 854108 h 2382167"/>
              <a:gd name="connsiteX188" fmla="*/ 233675 w 935662"/>
              <a:gd name="connsiteY188" fmla="*/ 846951 h 2382167"/>
              <a:gd name="connsiteX189" fmla="*/ 174867 w 935662"/>
              <a:gd name="connsiteY189" fmla="*/ 823614 h 2382167"/>
              <a:gd name="connsiteX190" fmla="*/ 88055 w 935662"/>
              <a:gd name="connsiteY190" fmla="*/ 747694 h 2382167"/>
              <a:gd name="connsiteX191" fmla="*/ 77476 w 935662"/>
              <a:gd name="connsiteY191" fmla="*/ 702266 h 2382167"/>
              <a:gd name="connsiteX192" fmla="*/ 134106 w 935662"/>
              <a:gd name="connsiteY192" fmla="*/ 720313 h 2382167"/>
              <a:gd name="connsiteX193" fmla="*/ 219982 w 935662"/>
              <a:gd name="connsiteY193" fmla="*/ 795611 h 2382167"/>
              <a:gd name="connsiteX194" fmla="*/ 226829 w 935662"/>
              <a:gd name="connsiteY194" fmla="*/ 804946 h 2382167"/>
              <a:gd name="connsiteX195" fmla="*/ 207848 w 935662"/>
              <a:gd name="connsiteY195" fmla="*/ 750805 h 2382167"/>
              <a:gd name="connsiteX196" fmla="*/ 202248 w 935662"/>
              <a:gd name="connsiteY196" fmla="*/ 744893 h 2382167"/>
              <a:gd name="connsiteX197" fmla="*/ 191046 w 935662"/>
              <a:gd name="connsiteY197" fmla="*/ 737115 h 2382167"/>
              <a:gd name="connsiteX198" fmla="*/ 138773 w 935662"/>
              <a:gd name="connsiteY198" fmla="*/ 610166 h 2382167"/>
              <a:gd name="connsiteX199" fmla="*/ 148729 w 935662"/>
              <a:gd name="connsiteY199" fmla="*/ 563493 h 2382167"/>
              <a:gd name="connsiteX200" fmla="*/ 605187 w 935662"/>
              <a:gd name="connsiteY200" fmla="*/ 473881 h 2382167"/>
              <a:gd name="connsiteX201" fmla="*/ 612965 w 935662"/>
              <a:gd name="connsiteY201" fmla="*/ 485081 h 2382167"/>
              <a:gd name="connsiteX202" fmla="*/ 660261 w 935662"/>
              <a:gd name="connsiteY202" fmla="*/ 522109 h 2382167"/>
              <a:gd name="connsiteX203" fmla="*/ 751117 w 935662"/>
              <a:gd name="connsiteY203" fmla="*/ 632878 h 2382167"/>
              <a:gd name="connsiteX204" fmla="*/ 758585 w 935662"/>
              <a:gd name="connsiteY204" fmla="*/ 726536 h 2382167"/>
              <a:gd name="connsiteX205" fmla="*/ 758274 w 935662"/>
              <a:gd name="connsiteY205" fmla="*/ 735247 h 2382167"/>
              <a:gd name="connsiteX206" fmla="*/ 750806 w 935662"/>
              <a:gd name="connsiteY206" fmla="*/ 729024 h 2382167"/>
              <a:gd name="connsiteX207" fmla="*/ 687953 w 935662"/>
              <a:gd name="connsiteY207" fmla="*/ 685463 h 2382167"/>
              <a:gd name="connsiteX208" fmla="*/ 649372 w 935662"/>
              <a:gd name="connsiteY208" fmla="*/ 663994 h 2382167"/>
              <a:gd name="connsiteX209" fmla="*/ 598342 w 935662"/>
              <a:gd name="connsiteY209" fmla="*/ 584339 h 2382167"/>
              <a:gd name="connsiteX210" fmla="*/ 605187 w 935662"/>
              <a:gd name="connsiteY210" fmla="*/ 473881 h 2382167"/>
              <a:gd name="connsiteX211" fmla="*/ 927539 w 935662"/>
              <a:gd name="connsiteY211" fmla="*/ 469837 h 2382167"/>
              <a:gd name="connsiteX212" fmla="*/ 932829 w 935662"/>
              <a:gd name="connsiteY212" fmla="*/ 584030 h 2382167"/>
              <a:gd name="connsiteX213" fmla="*/ 890824 w 935662"/>
              <a:gd name="connsiteY213" fmla="*/ 650305 h 2382167"/>
              <a:gd name="connsiteX214" fmla="*/ 847573 w 935662"/>
              <a:gd name="connsiteY214" fmla="*/ 675820 h 2382167"/>
              <a:gd name="connsiteX215" fmla="*/ 780988 w 935662"/>
              <a:gd name="connsiteY215" fmla="*/ 722803 h 2382167"/>
              <a:gd name="connsiteX216" fmla="*/ 776942 w 935662"/>
              <a:gd name="connsiteY216" fmla="*/ 725914 h 2382167"/>
              <a:gd name="connsiteX217" fmla="*/ 773520 w 935662"/>
              <a:gd name="connsiteY217" fmla="*/ 725291 h 2382167"/>
              <a:gd name="connsiteX218" fmla="*/ 776942 w 935662"/>
              <a:gd name="connsiteY218" fmla="*/ 655594 h 2382167"/>
              <a:gd name="connsiteX219" fmla="*/ 789077 w 935662"/>
              <a:gd name="connsiteY219" fmla="*/ 599276 h 2382167"/>
              <a:gd name="connsiteX220" fmla="*/ 850374 w 935662"/>
              <a:gd name="connsiteY220" fmla="*/ 524911 h 2382167"/>
              <a:gd name="connsiteX221" fmla="*/ 924738 w 935662"/>
              <a:gd name="connsiteY221" fmla="*/ 470458 h 2382167"/>
              <a:gd name="connsiteX222" fmla="*/ 927539 w 935662"/>
              <a:gd name="connsiteY222" fmla="*/ 469837 h 2382167"/>
              <a:gd name="connsiteX223" fmla="*/ 606743 w 935662"/>
              <a:gd name="connsiteY223" fmla="*/ 311149 h 2382167"/>
              <a:gd name="connsiteX224" fmla="*/ 659328 w 935662"/>
              <a:gd name="connsiteY224" fmla="*/ 357200 h 2382167"/>
              <a:gd name="connsiteX225" fmla="*/ 671773 w 935662"/>
              <a:gd name="connsiteY225" fmla="*/ 362799 h 2382167"/>
              <a:gd name="connsiteX226" fmla="*/ 746761 w 935662"/>
              <a:gd name="connsiteY226" fmla="*/ 451167 h 2382167"/>
              <a:gd name="connsiteX227" fmla="*/ 759206 w 935662"/>
              <a:gd name="connsiteY227" fmla="*/ 556957 h 2382167"/>
              <a:gd name="connsiteX228" fmla="*/ 757961 w 935662"/>
              <a:gd name="connsiteY228" fmla="*/ 570337 h 2382167"/>
              <a:gd name="connsiteX229" fmla="*/ 751428 w 935662"/>
              <a:gd name="connsiteY229" fmla="*/ 565047 h 2382167"/>
              <a:gd name="connsiteX230" fmla="*/ 689820 w 935662"/>
              <a:gd name="connsiteY230" fmla="*/ 521798 h 2382167"/>
              <a:gd name="connsiteX231" fmla="*/ 651236 w 935662"/>
              <a:gd name="connsiteY231" fmla="*/ 500640 h 2382167"/>
              <a:gd name="connsiteX232" fmla="*/ 598654 w 935662"/>
              <a:gd name="connsiteY232" fmla="*/ 416629 h 2382167"/>
              <a:gd name="connsiteX233" fmla="*/ 604877 w 935662"/>
              <a:gd name="connsiteY233" fmla="*/ 314260 h 2382167"/>
              <a:gd name="connsiteX234" fmla="*/ 606743 w 935662"/>
              <a:gd name="connsiteY234" fmla="*/ 311149 h 2382167"/>
              <a:gd name="connsiteX235" fmla="*/ 930029 w 935662"/>
              <a:gd name="connsiteY235" fmla="*/ 304927 h 2382167"/>
              <a:gd name="connsiteX236" fmla="*/ 933140 w 935662"/>
              <a:gd name="connsiteY236" fmla="*/ 414140 h 2382167"/>
              <a:gd name="connsiteX237" fmla="*/ 894557 w 935662"/>
              <a:gd name="connsiteY237" fmla="*/ 484149 h 2382167"/>
              <a:gd name="connsiteX238" fmla="*/ 874333 w 935662"/>
              <a:gd name="connsiteY238" fmla="*/ 497216 h 2382167"/>
              <a:gd name="connsiteX239" fmla="*/ 776010 w 935662"/>
              <a:gd name="connsiteY239" fmla="*/ 563805 h 2382167"/>
              <a:gd name="connsiteX240" fmla="*/ 774141 w 935662"/>
              <a:gd name="connsiteY240" fmla="*/ 546379 h 2382167"/>
              <a:gd name="connsiteX241" fmla="*/ 791256 w 935662"/>
              <a:gd name="connsiteY241" fmla="*/ 427830 h 2382167"/>
              <a:gd name="connsiteX242" fmla="*/ 850685 w 935662"/>
              <a:gd name="connsiteY242" fmla="*/ 360933 h 2382167"/>
              <a:gd name="connsiteX243" fmla="*/ 924117 w 935662"/>
              <a:gd name="connsiteY243" fmla="*/ 307104 h 2382167"/>
              <a:gd name="connsiteX244" fmla="*/ 930029 w 935662"/>
              <a:gd name="connsiteY244" fmla="*/ 304927 h 2382167"/>
              <a:gd name="connsiteX245" fmla="*/ 602386 w 935662"/>
              <a:gd name="connsiteY245" fmla="*/ 148730 h 2382167"/>
              <a:gd name="connsiteX246" fmla="*/ 663062 w 935662"/>
              <a:gd name="connsiteY246" fmla="*/ 196337 h 2382167"/>
              <a:gd name="connsiteX247" fmla="*/ 750495 w 935662"/>
              <a:gd name="connsiteY247" fmla="*/ 343199 h 2382167"/>
              <a:gd name="connsiteX248" fmla="*/ 755473 w 935662"/>
              <a:gd name="connsiteY248" fmla="*/ 414762 h 2382167"/>
              <a:gd name="connsiteX249" fmla="*/ 751116 w 935662"/>
              <a:gd name="connsiteY249" fmla="*/ 415697 h 2382167"/>
              <a:gd name="connsiteX250" fmla="*/ 667418 w 935662"/>
              <a:gd name="connsiteY250" fmla="*/ 346621 h 2382167"/>
              <a:gd name="connsiteX251" fmla="*/ 596163 w 935662"/>
              <a:gd name="connsiteY251" fmla="*/ 229317 h 2382167"/>
              <a:gd name="connsiteX252" fmla="*/ 602386 w 935662"/>
              <a:gd name="connsiteY252" fmla="*/ 148730 h 2382167"/>
              <a:gd name="connsiteX253" fmla="*/ 925671 w 935662"/>
              <a:gd name="connsiteY253" fmla="*/ 140018 h 2382167"/>
              <a:gd name="connsiteX254" fmla="*/ 927539 w 935662"/>
              <a:gd name="connsiteY254" fmla="*/ 159309 h 2382167"/>
              <a:gd name="connsiteX255" fmla="*/ 931272 w 935662"/>
              <a:gd name="connsiteY255" fmla="*/ 221850 h 2382167"/>
              <a:gd name="connsiteX256" fmla="*/ 857840 w 935662"/>
              <a:gd name="connsiteY256" fmla="*/ 341020 h 2382167"/>
              <a:gd name="connsiteX257" fmla="*/ 794055 w 935662"/>
              <a:gd name="connsiteY257" fmla="*/ 385827 h 2382167"/>
              <a:gd name="connsiteX258" fmla="*/ 774452 w 935662"/>
              <a:gd name="connsiteY258" fmla="*/ 410718 h 2382167"/>
              <a:gd name="connsiteX259" fmla="*/ 801212 w 935662"/>
              <a:gd name="connsiteY259" fmla="*/ 259188 h 2382167"/>
              <a:gd name="connsiteX260" fmla="*/ 865308 w 935662"/>
              <a:gd name="connsiteY260" fmla="*/ 188868 h 2382167"/>
              <a:gd name="connsiteX261" fmla="*/ 925671 w 935662"/>
              <a:gd name="connsiteY261" fmla="*/ 140018 h 2382167"/>
              <a:gd name="connsiteX262" fmla="*/ 754851 w 935662"/>
              <a:gd name="connsiteY262" fmla="*/ 0 h 2382167"/>
              <a:gd name="connsiteX263" fmla="*/ 766053 w 935662"/>
              <a:gd name="connsiteY263" fmla="*/ 12135 h 2382167"/>
              <a:gd name="connsiteX264" fmla="*/ 820816 w 935662"/>
              <a:gd name="connsiteY264" fmla="*/ 107657 h 2382167"/>
              <a:gd name="connsiteX265" fmla="*/ 816459 w 935662"/>
              <a:gd name="connsiteY265" fmla="*/ 188557 h 2382167"/>
              <a:gd name="connsiteX266" fmla="*/ 765430 w 935662"/>
              <a:gd name="connsiteY266" fmla="*/ 271323 h 2382167"/>
              <a:gd name="connsiteX267" fmla="*/ 760763 w 935662"/>
              <a:gd name="connsiteY267" fmla="*/ 284080 h 2382167"/>
              <a:gd name="connsiteX268" fmla="*/ 764808 w 935662"/>
              <a:gd name="connsiteY268" fmla="*/ 971101 h 2382167"/>
              <a:gd name="connsiteX269" fmla="*/ 749873 w 935662"/>
              <a:gd name="connsiteY269" fmla="*/ 1387110 h 2382167"/>
              <a:gd name="connsiteX270" fmla="*/ 653105 w 935662"/>
              <a:gd name="connsiteY270" fmla="*/ 1961492 h 2382167"/>
              <a:gd name="connsiteX271" fmla="*/ 637235 w 935662"/>
              <a:gd name="connsiteY271" fmla="*/ 2047059 h 2382167"/>
              <a:gd name="connsiteX272" fmla="*/ 577806 w 935662"/>
              <a:gd name="connsiteY272" fmla="*/ 2214147 h 2382167"/>
              <a:gd name="connsiteX273" fmla="*/ 498773 w 935662"/>
              <a:gd name="connsiteY273" fmla="*/ 2372212 h 2382167"/>
              <a:gd name="connsiteX274" fmla="*/ 492239 w 935662"/>
              <a:gd name="connsiteY274" fmla="*/ 2382167 h 2382167"/>
              <a:gd name="connsiteX275" fmla="*/ 659639 w 935662"/>
              <a:gd name="connsiteY275" fmla="*/ 1748665 h 2382167"/>
              <a:gd name="connsiteX276" fmla="*/ 659328 w 935662"/>
              <a:gd name="connsiteY276" fmla="*/ 1840455 h 2382167"/>
              <a:gd name="connsiteX277" fmla="*/ 655906 w 935662"/>
              <a:gd name="connsiteY277" fmla="*/ 1932866 h 2382167"/>
              <a:gd name="connsiteX278" fmla="*/ 661816 w 935662"/>
              <a:gd name="connsiteY278" fmla="*/ 1912331 h 2382167"/>
              <a:gd name="connsiteX279" fmla="*/ 739915 w 935662"/>
              <a:gd name="connsiteY279" fmla="*/ 1458673 h 2382167"/>
              <a:gd name="connsiteX280" fmla="*/ 758586 w 935662"/>
              <a:gd name="connsiteY280" fmla="*/ 1076270 h 2382167"/>
              <a:gd name="connsiteX281" fmla="*/ 758586 w 935662"/>
              <a:gd name="connsiteY281" fmla="*/ 1058534 h 2382167"/>
              <a:gd name="connsiteX282" fmla="*/ 755785 w 935662"/>
              <a:gd name="connsiteY282" fmla="*/ 1067869 h 2382167"/>
              <a:gd name="connsiteX283" fmla="*/ 731826 w 935662"/>
              <a:gd name="connsiteY283" fmla="*/ 1047955 h 2382167"/>
              <a:gd name="connsiteX284" fmla="*/ 669907 w 935662"/>
              <a:gd name="connsiteY284" fmla="*/ 1010617 h 2382167"/>
              <a:gd name="connsiteX285" fmla="*/ 596164 w 935662"/>
              <a:gd name="connsiteY285" fmla="*/ 877445 h 2382167"/>
              <a:gd name="connsiteX286" fmla="*/ 602387 w 935662"/>
              <a:gd name="connsiteY286" fmla="*/ 810236 h 2382167"/>
              <a:gd name="connsiteX287" fmla="*/ 607365 w 935662"/>
              <a:gd name="connsiteY287" fmla="*/ 814281 h 2382167"/>
              <a:gd name="connsiteX288" fmla="*/ 671152 w 935662"/>
              <a:gd name="connsiteY288" fmla="*/ 861886 h 2382167"/>
              <a:gd name="connsiteX289" fmla="*/ 736493 w 935662"/>
              <a:gd name="connsiteY289" fmla="*/ 925050 h 2382167"/>
              <a:gd name="connsiteX290" fmla="*/ 752050 w 935662"/>
              <a:gd name="connsiteY290" fmla="*/ 981369 h 2382167"/>
              <a:gd name="connsiteX291" fmla="*/ 758896 w 935662"/>
              <a:gd name="connsiteY291" fmla="*/ 1026174 h 2382167"/>
              <a:gd name="connsiteX292" fmla="*/ 759829 w 935662"/>
              <a:gd name="connsiteY292" fmla="*/ 1017774 h 2382167"/>
              <a:gd name="connsiteX293" fmla="*/ 760141 w 935662"/>
              <a:gd name="connsiteY293" fmla="*/ 544824 h 2382167"/>
              <a:gd name="connsiteX294" fmla="*/ 756096 w 935662"/>
              <a:gd name="connsiteY294" fmla="*/ 283769 h 2382167"/>
              <a:gd name="connsiteX295" fmla="*/ 746762 w 935662"/>
              <a:gd name="connsiteY295" fmla="*/ 257009 h 2382167"/>
              <a:gd name="connsiteX296" fmla="*/ 709734 w 935662"/>
              <a:gd name="connsiteY296" fmla="*/ 197580 h 2382167"/>
              <a:gd name="connsiteX297" fmla="*/ 702889 w 935662"/>
              <a:gd name="connsiteY297" fmla="*/ 104858 h 2382167"/>
              <a:gd name="connsiteX298" fmla="*/ 752361 w 935662"/>
              <a:gd name="connsiteY298" fmla="*/ 4667 h 2382167"/>
              <a:gd name="connsiteX299" fmla="*/ 754851 w 935662"/>
              <a:gd name="connsiteY299" fmla="*/ 0 h 2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35662" h="2382167">
                <a:moveTo>
                  <a:pt x="479172" y="1200107"/>
                </a:moveTo>
                <a:cubicBezTo>
                  <a:pt x="481040" y="1203219"/>
                  <a:pt x="482906" y="1204774"/>
                  <a:pt x="483528" y="1206953"/>
                </a:cubicBezTo>
                <a:cubicBezTo>
                  <a:pt x="490996" y="1227177"/>
                  <a:pt x="499709" y="1247091"/>
                  <a:pt x="505621" y="1267938"/>
                </a:cubicBezTo>
                <a:cubicBezTo>
                  <a:pt x="513089" y="1294074"/>
                  <a:pt x="507176" y="1317722"/>
                  <a:pt x="488506" y="1337946"/>
                </a:cubicBezTo>
                <a:cubicBezTo>
                  <a:pt x="478861" y="1348214"/>
                  <a:pt x="468281" y="1357549"/>
                  <a:pt x="459258" y="1367817"/>
                </a:cubicBezTo>
                <a:cubicBezTo>
                  <a:pt x="447434" y="1380886"/>
                  <a:pt x="437478" y="1394266"/>
                  <a:pt x="426586" y="1407956"/>
                </a:cubicBezTo>
                <a:cubicBezTo>
                  <a:pt x="417875" y="1387419"/>
                  <a:pt x="413518" y="1365951"/>
                  <a:pt x="411339" y="1343547"/>
                </a:cubicBezTo>
                <a:cubicBezTo>
                  <a:pt x="410718" y="1335769"/>
                  <a:pt x="411028" y="1328301"/>
                  <a:pt x="410718" y="1320523"/>
                </a:cubicBezTo>
                <a:cubicBezTo>
                  <a:pt x="409473" y="1292208"/>
                  <a:pt x="420052" y="1269183"/>
                  <a:pt x="441521" y="1251136"/>
                </a:cubicBezTo>
                <a:cubicBezTo>
                  <a:pt x="458013" y="1237446"/>
                  <a:pt x="471393" y="1221887"/>
                  <a:pt x="479172" y="1200107"/>
                </a:cubicBezTo>
                <a:close/>
                <a:moveTo>
                  <a:pt x="0" y="1198862"/>
                </a:moveTo>
                <a:cubicBezTo>
                  <a:pt x="14001" y="1210686"/>
                  <a:pt x="28004" y="1222198"/>
                  <a:pt x="42006" y="1234334"/>
                </a:cubicBezTo>
                <a:cubicBezTo>
                  <a:pt x="117926" y="1300608"/>
                  <a:pt x="187936" y="1372795"/>
                  <a:pt x="252032" y="1450894"/>
                </a:cubicBezTo>
                <a:cubicBezTo>
                  <a:pt x="347244" y="1566953"/>
                  <a:pt x="410719" y="1697637"/>
                  <a:pt x="439968" y="1844810"/>
                </a:cubicBezTo>
                <a:cubicBezTo>
                  <a:pt x="441213" y="1851656"/>
                  <a:pt x="443080" y="1858190"/>
                  <a:pt x="444325" y="1865036"/>
                </a:cubicBezTo>
                <a:cubicBezTo>
                  <a:pt x="444325" y="1865036"/>
                  <a:pt x="444325" y="1865347"/>
                  <a:pt x="444012" y="1865347"/>
                </a:cubicBezTo>
                <a:cubicBezTo>
                  <a:pt x="427834" y="1829564"/>
                  <a:pt x="412275" y="1793159"/>
                  <a:pt x="395473" y="1757687"/>
                </a:cubicBezTo>
                <a:cubicBezTo>
                  <a:pt x="357202" y="1675545"/>
                  <a:pt x="305862" y="1601180"/>
                  <a:pt x="251722" y="1529304"/>
                </a:cubicBezTo>
                <a:cubicBezTo>
                  <a:pt x="170511" y="1421334"/>
                  <a:pt x="87123" y="1314921"/>
                  <a:pt x="4356" y="1207575"/>
                </a:cubicBezTo>
                <a:cubicBezTo>
                  <a:pt x="2490" y="1205085"/>
                  <a:pt x="622" y="1202908"/>
                  <a:pt x="0" y="1198862"/>
                </a:cubicBezTo>
                <a:close/>
                <a:moveTo>
                  <a:pt x="440901" y="1077825"/>
                </a:moveTo>
                <a:cubicBezTo>
                  <a:pt x="454591" y="1107385"/>
                  <a:pt x="467971" y="1133521"/>
                  <a:pt x="471394" y="1163081"/>
                </a:cubicBezTo>
                <a:cubicBezTo>
                  <a:pt x="473573" y="1182060"/>
                  <a:pt x="467971" y="1199173"/>
                  <a:pt x="455836" y="1213797"/>
                </a:cubicBezTo>
                <a:cubicBezTo>
                  <a:pt x="448058" y="1223132"/>
                  <a:pt x="439034" y="1231533"/>
                  <a:pt x="431256" y="1240868"/>
                </a:cubicBezTo>
                <a:cubicBezTo>
                  <a:pt x="418497" y="1256424"/>
                  <a:pt x="406051" y="1272294"/>
                  <a:pt x="392671" y="1288785"/>
                </a:cubicBezTo>
                <a:cubicBezTo>
                  <a:pt x="379291" y="1255181"/>
                  <a:pt x="372758" y="1220020"/>
                  <a:pt x="376180" y="1183616"/>
                </a:cubicBezTo>
                <a:cubicBezTo>
                  <a:pt x="378046" y="1164324"/>
                  <a:pt x="387070" y="1148146"/>
                  <a:pt x="401073" y="1135388"/>
                </a:cubicBezTo>
                <a:cubicBezTo>
                  <a:pt x="417876" y="1119831"/>
                  <a:pt x="433744" y="1103961"/>
                  <a:pt x="440901" y="1077825"/>
                </a:cubicBezTo>
                <a:close/>
                <a:moveTo>
                  <a:pt x="925984" y="976078"/>
                </a:moveTo>
                <a:cubicBezTo>
                  <a:pt x="927540" y="991324"/>
                  <a:pt x="929717" y="1004393"/>
                  <a:pt x="930028" y="1017460"/>
                </a:cubicBezTo>
                <a:cubicBezTo>
                  <a:pt x="930651" y="1041419"/>
                  <a:pt x="931583" y="1065689"/>
                  <a:pt x="929406" y="1089648"/>
                </a:cubicBezTo>
                <a:cubicBezTo>
                  <a:pt x="926606" y="1119829"/>
                  <a:pt x="909804" y="1142856"/>
                  <a:pt x="883978" y="1159347"/>
                </a:cubicBezTo>
                <a:cubicBezTo>
                  <a:pt x="876821" y="1163701"/>
                  <a:pt x="869665" y="1168057"/>
                  <a:pt x="862197" y="1171792"/>
                </a:cubicBezTo>
                <a:cubicBezTo>
                  <a:pt x="829216" y="1187660"/>
                  <a:pt x="796856" y="1204774"/>
                  <a:pt x="768230" y="1232777"/>
                </a:cubicBezTo>
                <a:cubicBezTo>
                  <a:pt x="765429" y="1199484"/>
                  <a:pt x="768230" y="1169613"/>
                  <a:pt x="774453" y="1139744"/>
                </a:cubicBezTo>
                <a:cubicBezTo>
                  <a:pt x="775387" y="1136009"/>
                  <a:pt x="776319" y="1132277"/>
                  <a:pt x="777253" y="1128542"/>
                </a:cubicBezTo>
                <a:cubicBezTo>
                  <a:pt x="787522" y="1074712"/>
                  <a:pt x="818325" y="1038619"/>
                  <a:pt x="869977" y="1020884"/>
                </a:cubicBezTo>
                <a:cubicBezTo>
                  <a:pt x="888956" y="1014349"/>
                  <a:pt x="903270" y="1000348"/>
                  <a:pt x="916650" y="986036"/>
                </a:cubicBezTo>
                <a:cubicBezTo>
                  <a:pt x="919138" y="983235"/>
                  <a:pt x="921628" y="980435"/>
                  <a:pt x="925984" y="976078"/>
                </a:cubicBezTo>
                <a:close/>
                <a:moveTo>
                  <a:pt x="602076" y="975456"/>
                </a:moveTo>
                <a:cubicBezTo>
                  <a:pt x="606432" y="980745"/>
                  <a:pt x="608609" y="983545"/>
                  <a:pt x="611099" y="985725"/>
                </a:cubicBezTo>
                <a:cubicBezTo>
                  <a:pt x="625100" y="997859"/>
                  <a:pt x="637235" y="1014040"/>
                  <a:pt x="653415" y="1020573"/>
                </a:cubicBezTo>
                <a:cubicBezTo>
                  <a:pt x="712844" y="1044221"/>
                  <a:pt x="740849" y="1088715"/>
                  <a:pt x="748316" y="1149701"/>
                </a:cubicBezTo>
                <a:cubicBezTo>
                  <a:pt x="752049" y="1178326"/>
                  <a:pt x="755473" y="1206951"/>
                  <a:pt x="750183" y="1237756"/>
                </a:cubicBezTo>
                <a:cubicBezTo>
                  <a:pt x="724979" y="1211620"/>
                  <a:pt x="696353" y="1193574"/>
                  <a:pt x="666172" y="1177704"/>
                </a:cubicBezTo>
                <a:cubicBezTo>
                  <a:pt x="664616" y="1176770"/>
                  <a:pt x="663060" y="1175838"/>
                  <a:pt x="661505" y="1175214"/>
                </a:cubicBezTo>
                <a:cubicBezTo>
                  <a:pt x="609854" y="1150323"/>
                  <a:pt x="588075" y="1108939"/>
                  <a:pt x="593674" y="1052621"/>
                </a:cubicBezTo>
                <a:cubicBezTo>
                  <a:pt x="596164" y="1028041"/>
                  <a:pt x="598964" y="1003461"/>
                  <a:pt x="602076" y="975456"/>
                </a:cubicBezTo>
                <a:close/>
                <a:moveTo>
                  <a:pt x="406363" y="966743"/>
                </a:moveTo>
                <a:cubicBezTo>
                  <a:pt x="419432" y="992569"/>
                  <a:pt x="432501" y="1017772"/>
                  <a:pt x="436234" y="1046709"/>
                </a:cubicBezTo>
                <a:cubicBezTo>
                  <a:pt x="439035" y="1068801"/>
                  <a:pt x="431257" y="1088091"/>
                  <a:pt x="416632" y="1104271"/>
                </a:cubicBezTo>
                <a:cubicBezTo>
                  <a:pt x="405120" y="1117340"/>
                  <a:pt x="392672" y="1129475"/>
                  <a:pt x="381471" y="1142855"/>
                </a:cubicBezTo>
                <a:cubicBezTo>
                  <a:pt x="373382" y="1152811"/>
                  <a:pt x="366536" y="1163702"/>
                  <a:pt x="358757" y="1174903"/>
                </a:cubicBezTo>
                <a:cubicBezTo>
                  <a:pt x="349423" y="1154679"/>
                  <a:pt x="344755" y="1133208"/>
                  <a:pt x="341955" y="1111428"/>
                </a:cubicBezTo>
                <a:cubicBezTo>
                  <a:pt x="341021" y="1104271"/>
                  <a:pt x="340710" y="1096804"/>
                  <a:pt x="340399" y="1089647"/>
                </a:cubicBezTo>
                <a:cubicBezTo>
                  <a:pt x="338533" y="1060399"/>
                  <a:pt x="348178" y="1035819"/>
                  <a:pt x="370271" y="1016838"/>
                </a:cubicBezTo>
                <a:cubicBezTo>
                  <a:pt x="386139" y="1003148"/>
                  <a:pt x="398584" y="987280"/>
                  <a:pt x="406363" y="966743"/>
                </a:cubicBezTo>
                <a:close/>
                <a:moveTo>
                  <a:pt x="371203" y="848818"/>
                </a:moveTo>
                <a:cubicBezTo>
                  <a:pt x="379604" y="870287"/>
                  <a:pt x="387695" y="889890"/>
                  <a:pt x="394850" y="909803"/>
                </a:cubicBezTo>
                <a:cubicBezTo>
                  <a:pt x="406364" y="941853"/>
                  <a:pt x="399519" y="969544"/>
                  <a:pt x="376492" y="994748"/>
                </a:cubicBezTo>
                <a:cubicBezTo>
                  <a:pt x="357513" y="1015283"/>
                  <a:pt x="339465" y="1037064"/>
                  <a:pt x="319863" y="1059778"/>
                </a:cubicBezTo>
                <a:cubicBezTo>
                  <a:pt x="315506" y="1042042"/>
                  <a:pt x="310839" y="1023374"/>
                  <a:pt x="306483" y="1004704"/>
                </a:cubicBezTo>
                <a:cubicBezTo>
                  <a:pt x="304927" y="998170"/>
                  <a:pt x="304927" y="991637"/>
                  <a:pt x="304303" y="985101"/>
                </a:cubicBezTo>
                <a:cubicBezTo>
                  <a:pt x="299949" y="949008"/>
                  <a:pt x="312395" y="920071"/>
                  <a:pt x="339776" y="895802"/>
                </a:cubicBezTo>
                <a:cubicBezTo>
                  <a:pt x="350356" y="886467"/>
                  <a:pt x="357200" y="872777"/>
                  <a:pt x="365291" y="860642"/>
                </a:cubicBezTo>
                <a:cubicBezTo>
                  <a:pt x="367469" y="857531"/>
                  <a:pt x="368714" y="853796"/>
                  <a:pt x="371203" y="848818"/>
                </a:cubicBezTo>
                <a:close/>
                <a:moveTo>
                  <a:pt x="925670" y="804322"/>
                </a:moveTo>
                <a:cubicBezTo>
                  <a:pt x="927226" y="815835"/>
                  <a:pt x="929405" y="827036"/>
                  <a:pt x="930027" y="838549"/>
                </a:cubicBezTo>
                <a:cubicBezTo>
                  <a:pt x="931271" y="863751"/>
                  <a:pt x="933138" y="888955"/>
                  <a:pt x="931582" y="913848"/>
                </a:cubicBezTo>
                <a:cubicBezTo>
                  <a:pt x="929716" y="944651"/>
                  <a:pt x="913535" y="968299"/>
                  <a:pt x="888021" y="985722"/>
                </a:cubicBezTo>
                <a:cubicBezTo>
                  <a:pt x="882732" y="989146"/>
                  <a:pt x="877442" y="992568"/>
                  <a:pt x="871843" y="995680"/>
                </a:cubicBezTo>
                <a:cubicBezTo>
                  <a:pt x="837926" y="1014348"/>
                  <a:pt x="803389" y="1031773"/>
                  <a:pt x="774141" y="1062576"/>
                </a:cubicBezTo>
                <a:cubicBezTo>
                  <a:pt x="769474" y="1008747"/>
                  <a:pt x="776008" y="959586"/>
                  <a:pt x="795610" y="912603"/>
                </a:cubicBezTo>
                <a:cubicBezTo>
                  <a:pt x="806500" y="886465"/>
                  <a:pt x="827037" y="868731"/>
                  <a:pt x="852240" y="857528"/>
                </a:cubicBezTo>
                <a:cubicBezTo>
                  <a:pt x="880243" y="845083"/>
                  <a:pt x="905446" y="829837"/>
                  <a:pt x="925670" y="804322"/>
                </a:cubicBezTo>
                <a:close/>
                <a:moveTo>
                  <a:pt x="334798" y="734625"/>
                </a:moveTo>
                <a:cubicBezTo>
                  <a:pt x="344134" y="759518"/>
                  <a:pt x="353158" y="781609"/>
                  <a:pt x="360625" y="804323"/>
                </a:cubicBezTo>
                <a:cubicBezTo>
                  <a:pt x="369336" y="831704"/>
                  <a:pt x="362181" y="855973"/>
                  <a:pt x="343511" y="877131"/>
                </a:cubicBezTo>
                <a:cubicBezTo>
                  <a:pt x="330130" y="892067"/>
                  <a:pt x="316129" y="907002"/>
                  <a:pt x="303060" y="922248"/>
                </a:cubicBezTo>
                <a:cubicBezTo>
                  <a:pt x="296837" y="929716"/>
                  <a:pt x="292170" y="938429"/>
                  <a:pt x="286257" y="947452"/>
                </a:cubicBezTo>
                <a:cubicBezTo>
                  <a:pt x="275678" y="924738"/>
                  <a:pt x="271634" y="901403"/>
                  <a:pt x="268521" y="877755"/>
                </a:cubicBezTo>
                <a:cubicBezTo>
                  <a:pt x="262922" y="837305"/>
                  <a:pt x="275367" y="804633"/>
                  <a:pt x="307416" y="778497"/>
                </a:cubicBezTo>
                <a:cubicBezTo>
                  <a:pt x="316750" y="771030"/>
                  <a:pt x="322041" y="758584"/>
                  <a:pt x="328886" y="748005"/>
                </a:cubicBezTo>
                <a:cubicBezTo>
                  <a:pt x="331065" y="744894"/>
                  <a:pt x="332310" y="740848"/>
                  <a:pt x="334798" y="734625"/>
                </a:cubicBezTo>
                <a:close/>
                <a:moveTo>
                  <a:pt x="350355" y="650927"/>
                </a:moveTo>
                <a:cubicBezTo>
                  <a:pt x="368402" y="679553"/>
                  <a:pt x="386759" y="708179"/>
                  <a:pt x="403872" y="737116"/>
                </a:cubicBezTo>
                <a:cubicBezTo>
                  <a:pt x="486327" y="875267"/>
                  <a:pt x="556337" y="1019019"/>
                  <a:pt x="607677" y="1171793"/>
                </a:cubicBezTo>
                <a:cubicBezTo>
                  <a:pt x="656216" y="1315546"/>
                  <a:pt x="677995" y="1462719"/>
                  <a:pt x="667105" y="1614562"/>
                </a:cubicBezTo>
                <a:cubicBezTo>
                  <a:pt x="664616" y="1648165"/>
                  <a:pt x="662749" y="1681458"/>
                  <a:pt x="660261" y="1715062"/>
                </a:cubicBezTo>
                <a:cubicBezTo>
                  <a:pt x="659949" y="1717241"/>
                  <a:pt x="659016" y="1720042"/>
                  <a:pt x="658082" y="1725330"/>
                </a:cubicBezTo>
                <a:cubicBezTo>
                  <a:pt x="655592" y="1696083"/>
                  <a:pt x="653104" y="1669634"/>
                  <a:pt x="650925" y="1643498"/>
                </a:cubicBezTo>
                <a:cubicBezTo>
                  <a:pt x="640346" y="1521838"/>
                  <a:pt x="612965" y="1403601"/>
                  <a:pt x="576250" y="1287231"/>
                </a:cubicBezTo>
                <a:cubicBezTo>
                  <a:pt x="510907" y="1078760"/>
                  <a:pt x="434366" y="874644"/>
                  <a:pt x="355333" y="671151"/>
                </a:cubicBezTo>
                <a:cubicBezTo>
                  <a:pt x="352845" y="664929"/>
                  <a:pt x="350666" y="658395"/>
                  <a:pt x="350355" y="650927"/>
                </a:cubicBezTo>
                <a:close/>
                <a:moveTo>
                  <a:pt x="605500" y="643770"/>
                </a:moveTo>
                <a:cubicBezTo>
                  <a:pt x="608611" y="647192"/>
                  <a:pt x="611412" y="650304"/>
                  <a:pt x="614523" y="653728"/>
                </a:cubicBezTo>
                <a:cubicBezTo>
                  <a:pt x="628213" y="669285"/>
                  <a:pt x="644392" y="681730"/>
                  <a:pt x="663684" y="690132"/>
                </a:cubicBezTo>
                <a:cubicBezTo>
                  <a:pt x="677998" y="696355"/>
                  <a:pt x="691688" y="704444"/>
                  <a:pt x="704444" y="713468"/>
                </a:cubicBezTo>
                <a:cubicBezTo>
                  <a:pt x="724047" y="727469"/>
                  <a:pt x="735560" y="748005"/>
                  <a:pt x="742405" y="771030"/>
                </a:cubicBezTo>
                <a:cubicBezTo>
                  <a:pt x="754541" y="810548"/>
                  <a:pt x="760764" y="850685"/>
                  <a:pt x="757653" y="892069"/>
                </a:cubicBezTo>
                <a:cubicBezTo>
                  <a:pt x="757340" y="894246"/>
                  <a:pt x="757029" y="896736"/>
                  <a:pt x="756718" y="900469"/>
                </a:cubicBezTo>
                <a:cubicBezTo>
                  <a:pt x="754229" y="898292"/>
                  <a:pt x="752673" y="897047"/>
                  <a:pt x="751117" y="895802"/>
                </a:cubicBezTo>
                <a:cubicBezTo>
                  <a:pt x="730270" y="881177"/>
                  <a:pt x="709735" y="866242"/>
                  <a:pt x="688887" y="851930"/>
                </a:cubicBezTo>
                <a:cubicBezTo>
                  <a:pt x="682041" y="847263"/>
                  <a:pt x="674263" y="843841"/>
                  <a:pt x="666795" y="840106"/>
                </a:cubicBezTo>
                <a:cubicBezTo>
                  <a:pt x="612033" y="814902"/>
                  <a:pt x="591496" y="771343"/>
                  <a:pt x="596787" y="713157"/>
                </a:cubicBezTo>
                <a:cubicBezTo>
                  <a:pt x="598964" y="690132"/>
                  <a:pt x="600832" y="667418"/>
                  <a:pt x="603010" y="644392"/>
                </a:cubicBezTo>
                <a:cubicBezTo>
                  <a:pt x="603631" y="644081"/>
                  <a:pt x="604565" y="644081"/>
                  <a:pt x="605500" y="643770"/>
                </a:cubicBezTo>
                <a:close/>
                <a:moveTo>
                  <a:pt x="926604" y="634746"/>
                </a:moveTo>
                <a:cubicBezTo>
                  <a:pt x="927849" y="638792"/>
                  <a:pt x="928782" y="640969"/>
                  <a:pt x="929094" y="643148"/>
                </a:cubicBezTo>
                <a:cubicBezTo>
                  <a:pt x="931271" y="672085"/>
                  <a:pt x="934694" y="700711"/>
                  <a:pt x="935628" y="729647"/>
                </a:cubicBezTo>
                <a:cubicBezTo>
                  <a:pt x="936562" y="770718"/>
                  <a:pt x="918515" y="802145"/>
                  <a:pt x="882732" y="823303"/>
                </a:cubicBezTo>
                <a:cubicBezTo>
                  <a:pt x="874331" y="828281"/>
                  <a:pt x="865931" y="832948"/>
                  <a:pt x="857218" y="837615"/>
                </a:cubicBezTo>
                <a:cubicBezTo>
                  <a:pt x="828592" y="852550"/>
                  <a:pt x="801522" y="869665"/>
                  <a:pt x="776942" y="894245"/>
                </a:cubicBezTo>
                <a:cubicBezTo>
                  <a:pt x="772896" y="848507"/>
                  <a:pt x="778185" y="806812"/>
                  <a:pt x="790321" y="765430"/>
                </a:cubicBezTo>
                <a:cubicBezTo>
                  <a:pt x="800277" y="731203"/>
                  <a:pt x="820814" y="705688"/>
                  <a:pt x="852862" y="690753"/>
                </a:cubicBezTo>
                <a:cubicBezTo>
                  <a:pt x="881177" y="677684"/>
                  <a:pt x="907623" y="663061"/>
                  <a:pt x="926604" y="634746"/>
                </a:cubicBezTo>
                <a:close/>
                <a:moveTo>
                  <a:pt x="299016" y="626345"/>
                </a:moveTo>
                <a:cubicBezTo>
                  <a:pt x="311462" y="657772"/>
                  <a:pt x="329198" y="687643"/>
                  <a:pt x="324220" y="723736"/>
                </a:cubicBezTo>
                <a:cubicBezTo>
                  <a:pt x="321109" y="744271"/>
                  <a:pt x="311772" y="761696"/>
                  <a:pt x="296839" y="775387"/>
                </a:cubicBezTo>
                <a:cubicBezTo>
                  <a:pt x="276302" y="793744"/>
                  <a:pt x="260745" y="814591"/>
                  <a:pt x="252964" y="842907"/>
                </a:cubicBezTo>
                <a:cubicBezTo>
                  <a:pt x="226206" y="777875"/>
                  <a:pt x="227762" y="709111"/>
                  <a:pt x="275368" y="660572"/>
                </a:cubicBezTo>
                <a:cubicBezTo>
                  <a:pt x="284702" y="651238"/>
                  <a:pt x="290614" y="638480"/>
                  <a:pt x="299016" y="626345"/>
                </a:cubicBezTo>
                <a:close/>
                <a:moveTo>
                  <a:pt x="148729" y="563493"/>
                </a:moveTo>
                <a:cubicBezTo>
                  <a:pt x="170511" y="575628"/>
                  <a:pt x="188558" y="589318"/>
                  <a:pt x="204425" y="606431"/>
                </a:cubicBezTo>
                <a:cubicBezTo>
                  <a:pt x="229318" y="633190"/>
                  <a:pt x="238342" y="663683"/>
                  <a:pt x="229318" y="699155"/>
                </a:cubicBezTo>
                <a:cubicBezTo>
                  <a:pt x="225584" y="713779"/>
                  <a:pt x="221851" y="728402"/>
                  <a:pt x="216871" y="742405"/>
                </a:cubicBezTo>
                <a:cubicBezTo>
                  <a:pt x="214383" y="749873"/>
                  <a:pt x="214072" y="755783"/>
                  <a:pt x="216560" y="763251"/>
                </a:cubicBezTo>
                <a:cubicBezTo>
                  <a:pt x="296215" y="995992"/>
                  <a:pt x="372136" y="1229666"/>
                  <a:pt x="434367" y="1467695"/>
                </a:cubicBezTo>
                <a:cubicBezTo>
                  <a:pt x="459258" y="1562908"/>
                  <a:pt x="481661" y="1659052"/>
                  <a:pt x="493485" y="1757065"/>
                </a:cubicBezTo>
                <a:cubicBezTo>
                  <a:pt x="506555" y="1866901"/>
                  <a:pt x="509353" y="1977359"/>
                  <a:pt x="504375" y="2087817"/>
                </a:cubicBezTo>
                <a:cubicBezTo>
                  <a:pt x="503441" y="2105553"/>
                  <a:pt x="503441" y="2123599"/>
                  <a:pt x="503754" y="2141335"/>
                </a:cubicBezTo>
                <a:cubicBezTo>
                  <a:pt x="504686" y="2180851"/>
                  <a:pt x="500642" y="2219435"/>
                  <a:pt x="489751" y="2257395"/>
                </a:cubicBezTo>
                <a:cubicBezTo>
                  <a:pt x="489129" y="2258950"/>
                  <a:pt x="489129" y="2260817"/>
                  <a:pt x="488195" y="2262372"/>
                </a:cubicBezTo>
                <a:cubicBezTo>
                  <a:pt x="486639" y="2264862"/>
                  <a:pt x="485084" y="2267352"/>
                  <a:pt x="482283" y="2269529"/>
                </a:cubicBezTo>
                <a:cubicBezTo>
                  <a:pt x="485394" y="2142580"/>
                  <a:pt x="475128" y="2016875"/>
                  <a:pt x="453036" y="1891794"/>
                </a:cubicBezTo>
                <a:cubicBezTo>
                  <a:pt x="459258" y="1911707"/>
                  <a:pt x="466105" y="1931310"/>
                  <a:pt x="472017" y="1951223"/>
                </a:cubicBezTo>
                <a:cubicBezTo>
                  <a:pt x="477929" y="1971447"/>
                  <a:pt x="483217" y="1991673"/>
                  <a:pt x="487573" y="2012207"/>
                </a:cubicBezTo>
                <a:cubicBezTo>
                  <a:pt x="492241" y="2032744"/>
                  <a:pt x="495663" y="2053902"/>
                  <a:pt x="499398" y="2074750"/>
                </a:cubicBezTo>
                <a:cubicBezTo>
                  <a:pt x="500330" y="2074750"/>
                  <a:pt x="501575" y="2074750"/>
                  <a:pt x="502509" y="2074750"/>
                </a:cubicBezTo>
                <a:cubicBezTo>
                  <a:pt x="502509" y="2043945"/>
                  <a:pt x="502509" y="2012831"/>
                  <a:pt x="502509" y="1982026"/>
                </a:cubicBezTo>
                <a:cubicBezTo>
                  <a:pt x="503441" y="1810894"/>
                  <a:pt x="477929" y="1643495"/>
                  <a:pt x="433122" y="1478897"/>
                </a:cubicBezTo>
                <a:cubicBezTo>
                  <a:pt x="428455" y="1461785"/>
                  <a:pt x="424410" y="1444359"/>
                  <a:pt x="419121" y="1427247"/>
                </a:cubicBezTo>
                <a:cubicBezTo>
                  <a:pt x="417565" y="1422267"/>
                  <a:pt x="413209" y="1416355"/>
                  <a:pt x="408542" y="1414799"/>
                </a:cubicBezTo>
                <a:cubicBezTo>
                  <a:pt x="386760" y="1407332"/>
                  <a:pt x="364980" y="1398932"/>
                  <a:pt x="342577" y="1394886"/>
                </a:cubicBezTo>
                <a:cubicBezTo>
                  <a:pt x="301193" y="1387418"/>
                  <a:pt x="276302" y="1364705"/>
                  <a:pt x="267900" y="1323633"/>
                </a:cubicBezTo>
                <a:cubicBezTo>
                  <a:pt x="264478" y="1306208"/>
                  <a:pt x="260745" y="1288784"/>
                  <a:pt x="256699" y="1269493"/>
                </a:cubicBezTo>
                <a:cubicBezTo>
                  <a:pt x="261988" y="1272604"/>
                  <a:pt x="265099" y="1275094"/>
                  <a:pt x="268523" y="1276650"/>
                </a:cubicBezTo>
                <a:cubicBezTo>
                  <a:pt x="280969" y="1281628"/>
                  <a:pt x="293415" y="1288784"/>
                  <a:pt x="306484" y="1290029"/>
                </a:cubicBezTo>
                <a:cubicBezTo>
                  <a:pt x="346934" y="1294073"/>
                  <a:pt x="374625" y="1314610"/>
                  <a:pt x="392051" y="1350703"/>
                </a:cubicBezTo>
                <a:cubicBezTo>
                  <a:pt x="394849" y="1356305"/>
                  <a:pt x="397650" y="1361904"/>
                  <a:pt x="402006" y="1367194"/>
                </a:cubicBezTo>
                <a:cubicBezTo>
                  <a:pt x="401696" y="1365328"/>
                  <a:pt x="401696" y="1363149"/>
                  <a:pt x="401385" y="1361282"/>
                </a:cubicBezTo>
                <a:cubicBezTo>
                  <a:pt x="396718" y="1344791"/>
                  <a:pt x="391427" y="1328611"/>
                  <a:pt x="387694" y="1311809"/>
                </a:cubicBezTo>
                <a:cubicBezTo>
                  <a:pt x="385515" y="1302475"/>
                  <a:pt x="380848" y="1296874"/>
                  <a:pt x="371825" y="1294386"/>
                </a:cubicBezTo>
                <a:cubicBezTo>
                  <a:pt x="350356" y="1288474"/>
                  <a:pt x="328887" y="1281317"/>
                  <a:pt x="307105" y="1277582"/>
                </a:cubicBezTo>
                <a:cubicBezTo>
                  <a:pt x="268211" y="1271048"/>
                  <a:pt x="243320" y="1250824"/>
                  <a:pt x="233985" y="1212552"/>
                </a:cubicBezTo>
                <a:cubicBezTo>
                  <a:pt x="229629" y="1194194"/>
                  <a:pt x="225273" y="1176148"/>
                  <a:pt x="220917" y="1157790"/>
                </a:cubicBezTo>
                <a:cubicBezTo>
                  <a:pt x="221851" y="1156856"/>
                  <a:pt x="222783" y="1156545"/>
                  <a:pt x="223717" y="1155924"/>
                </a:cubicBezTo>
                <a:cubicBezTo>
                  <a:pt x="242386" y="1169925"/>
                  <a:pt x="263856" y="1174281"/>
                  <a:pt x="286570" y="1177082"/>
                </a:cubicBezTo>
                <a:cubicBezTo>
                  <a:pt x="311772" y="1180193"/>
                  <a:pt x="331998" y="1192949"/>
                  <a:pt x="345689" y="1214420"/>
                </a:cubicBezTo>
                <a:cubicBezTo>
                  <a:pt x="354089" y="1227487"/>
                  <a:pt x="361869" y="1241178"/>
                  <a:pt x="371514" y="1257047"/>
                </a:cubicBezTo>
                <a:cubicBezTo>
                  <a:pt x="363425" y="1230599"/>
                  <a:pt x="356268" y="1206640"/>
                  <a:pt x="348489" y="1182683"/>
                </a:cubicBezTo>
                <a:cubicBezTo>
                  <a:pt x="348179" y="1181438"/>
                  <a:pt x="344133" y="1181749"/>
                  <a:pt x="341643" y="1181125"/>
                </a:cubicBezTo>
                <a:cubicBezTo>
                  <a:pt x="315507" y="1173970"/>
                  <a:pt x="289371" y="1165879"/>
                  <a:pt x="262922" y="1159967"/>
                </a:cubicBezTo>
                <a:cubicBezTo>
                  <a:pt x="230874" y="1153123"/>
                  <a:pt x="209092" y="1135387"/>
                  <a:pt x="200069" y="1103960"/>
                </a:cubicBezTo>
                <a:cubicBezTo>
                  <a:pt x="194157" y="1083426"/>
                  <a:pt x="189490" y="1062268"/>
                  <a:pt x="185757" y="1040486"/>
                </a:cubicBezTo>
                <a:cubicBezTo>
                  <a:pt x="206292" y="1055111"/>
                  <a:pt x="229318" y="1058222"/>
                  <a:pt x="252654" y="1061644"/>
                </a:cubicBezTo>
                <a:cubicBezTo>
                  <a:pt x="276302" y="1065068"/>
                  <a:pt x="295281" y="1077203"/>
                  <a:pt x="308350" y="1097427"/>
                </a:cubicBezTo>
                <a:cubicBezTo>
                  <a:pt x="317684" y="1111739"/>
                  <a:pt x="326086" y="1126674"/>
                  <a:pt x="335731" y="1142544"/>
                </a:cubicBezTo>
                <a:cubicBezTo>
                  <a:pt x="334799" y="1138809"/>
                  <a:pt x="334486" y="1136632"/>
                  <a:pt x="333865" y="1134142"/>
                </a:cubicBezTo>
                <a:cubicBezTo>
                  <a:pt x="329198" y="1119207"/>
                  <a:pt x="323286" y="1104273"/>
                  <a:pt x="320174" y="1089025"/>
                </a:cubicBezTo>
                <a:cubicBezTo>
                  <a:pt x="317063" y="1074090"/>
                  <a:pt x="308972" y="1066311"/>
                  <a:pt x="294970" y="1062889"/>
                </a:cubicBezTo>
                <a:cubicBezTo>
                  <a:pt x="273191" y="1057600"/>
                  <a:pt x="251722" y="1051065"/>
                  <a:pt x="229940" y="1047021"/>
                </a:cubicBezTo>
                <a:cubicBezTo>
                  <a:pt x="195402" y="1040486"/>
                  <a:pt x="173311" y="1021194"/>
                  <a:pt x="163975" y="987591"/>
                </a:cubicBezTo>
                <a:cubicBezTo>
                  <a:pt x="158998" y="969855"/>
                  <a:pt x="155265" y="951497"/>
                  <a:pt x="151219" y="933450"/>
                </a:cubicBezTo>
                <a:cubicBezTo>
                  <a:pt x="150596" y="931273"/>
                  <a:pt x="151219" y="928783"/>
                  <a:pt x="151219" y="924738"/>
                </a:cubicBezTo>
                <a:cubicBezTo>
                  <a:pt x="169266" y="940296"/>
                  <a:pt x="189490" y="944963"/>
                  <a:pt x="210961" y="947141"/>
                </a:cubicBezTo>
                <a:cubicBezTo>
                  <a:pt x="240830" y="950252"/>
                  <a:pt x="263233" y="965498"/>
                  <a:pt x="278479" y="991325"/>
                </a:cubicBezTo>
                <a:cubicBezTo>
                  <a:pt x="284702" y="1001592"/>
                  <a:pt x="290614" y="1012171"/>
                  <a:pt x="298392" y="1021818"/>
                </a:cubicBezTo>
                <a:cubicBezTo>
                  <a:pt x="291859" y="1001281"/>
                  <a:pt x="285325" y="980746"/>
                  <a:pt x="278479" y="960520"/>
                </a:cubicBezTo>
                <a:cubicBezTo>
                  <a:pt x="277858" y="958654"/>
                  <a:pt x="274746" y="956787"/>
                  <a:pt x="272256" y="955853"/>
                </a:cubicBezTo>
                <a:cubicBezTo>
                  <a:pt x="248921" y="949009"/>
                  <a:pt x="225894" y="939673"/>
                  <a:pt x="201937" y="935940"/>
                </a:cubicBezTo>
                <a:cubicBezTo>
                  <a:pt x="159932" y="929094"/>
                  <a:pt x="134106" y="907003"/>
                  <a:pt x="125083" y="865619"/>
                </a:cubicBezTo>
                <a:cubicBezTo>
                  <a:pt x="121972" y="851307"/>
                  <a:pt x="118548" y="836994"/>
                  <a:pt x="115436" y="822682"/>
                </a:cubicBezTo>
                <a:cubicBezTo>
                  <a:pt x="114815" y="819570"/>
                  <a:pt x="114815" y="816146"/>
                  <a:pt x="114191" y="810547"/>
                </a:cubicBezTo>
                <a:cubicBezTo>
                  <a:pt x="131306" y="825482"/>
                  <a:pt x="149040" y="831394"/>
                  <a:pt x="169266" y="832950"/>
                </a:cubicBezTo>
                <a:cubicBezTo>
                  <a:pt x="201314" y="835751"/>
                  <a:pt x="226207" y="850373"/>
                  <a:pt x="242698" y="878688"/>
                </a:cubicBezTo>
                <a:cubicBezTo>
                  <a:pt x="248608" y="888957"/>
                  <a:pt x="254520" y="899225"/>
                  <a:pt x="261677" y="909181"/>
                </a:cubicBezTo>
                <a:cubicBezTo>
                  <a:pt x="255455" y="890823"/>
                  <a:pt x="249853" y="872155"/>
                  <a:pt x="243009" y="854108"/>
                </a:cubicBezTo>
                <a:cubicBezTo>
                  <a:pt x="241764" y="850997"/>
                  <a:pt x="236786" y="849441"/>
                  <a:pt x="233675" y="846951"/>
                </a:cubicBezTo>
                <a:cubicBezTo>
                  <a:pt x="215939" y="834193"/>
                  <a:pt x="196647" y="826104"/>
                  <a:pt x="174867" y="823614"/>
                </a:cubicBezTo>
                <a:cubicBezTo>
                  <a:pt x="128816" y="818325"/>
                  <a:pt x="99568" y="793122"/>
                  <a:pt x="88055" y="747694"/>
                </a:cubicBezTo>
                <a:cubicBezTo>
                  <a:pt x="84322" y="732137"/>
                  <a:pt x="80898" y="716578"/>
                  <a:pt x="77476" y="702266"/>
                </a:cubicBezTo>
                <a:cubicBezTo>
                  <a:pt x="96457" y="708489"/>
                  <a:pt x="115125" y="714401"/>
                  <a:pt x="134106" y="720313"/>
                </a:cubicBezTo>
                <a:cubicBezTo>
                  <a:pt x="173933" y="732759"/>
                  <a:pt x="201003" y="759518"/>
                  <a:pt x="219982" y="795611"/>
                </a:cubicBezTo>
                <a:cubicBezTo>
                  <a:pt x="221851" y="799034"/>
                  <a:pt x="223406" y="802145"/>
                  <a:pt x="226829" y="804946"/>
                </a:cubicBezTo>
                <a:cubicBezTo>
                  <a:pt x="220606" y="786899"/>
                  <a:pt x="214383" y="768852"/>
                  <a:pt x="207848" y="750805"/>
                </a:cubicBezTo>
                <a:cubicBezTo>
                  <a:pt x="206915" y="748628"/>
                  <a:pt x="204425" y="746762"/>
                  <a:pt x="202248" y="744893"/>
                </a:cubicBezTo>
                <a:cubicBezTo>
                  <a:pt x="198513" y="742093"/>
                  <a:pt x="194780" y="739605"/>
                  <a:pt x="191046" y="737115"/>
                </a:cubicBezTo>
                <a:cubicBezTo>
                  <a:pt x="145618" y="706312"/>
                  <a:pt x="127571" y="664306"/>
                  <a:pt x="138773" y="610166"/>
                </a:cubicBezTo>
                <a:cubicBezTo>
                  <a:pt x="141885" y="594920"/>
                  <a:pt x="145307" y="579674"/>
                  <a:pt x="148729" y="563493"/>
                </a:cubicBezTo>
                <a:close/>
                <a:moveTo>
                  <a:pt x="605187" y="473881"/>
                </a:moveTo>
                <a:cubicBezTo>
                  <a:pt x="608922" y="479171"/>
                  <a:pt x="610477" y="482283"/>
                  <a:pt x="612965" y="485081"/>
                </a:cubicBezTo>
                <a:cubicBezTo>
                  <a:pt x="626345" y="500329"/>
                  <a:pt x="640659" y="514952"/>
                  <a:pt x="660261" y="522109"/>
                </a:cubicBezTo>
                <a:cubicBezTo>
                  <a:pt x="712535" y="541090"/>
                  <a:pt x="741161" y="578740"/>
                  <a:pt x="751117" y="632878"/>
                </a:cubicBezTo>
                <a:cubicBezTo>
                  <a:pt x="757029" y="663994"/>
                  <a:pt x="760451" y="695110"/>
                  <a:pt x="758585" y="726536"/>
                </a:cubicBezTo>
                <a:cubicBezTo>
                  <a:pt x="758896" y="729335"/>
                  <a:pt x="758585" y="731514"/>
                  <a:pt x="758274" y="735247"/>
                </a:cubicBezTo>
                <a:cubicBezTo>
                  <a:pt x="754852" y="732447"/>
                  <a:pt x="752984" y="730580"/>
                  <a:pt x="750806" y="729024"/>
                </a:cubicBezTo>
                <a:cubicBezTo>
                  <a:pt x="729959" y="714400"/>
                  <a:pt x="709422" y="699466"/>
                  <a:pt x="687953" y="685463"/>
                </a:cubicBezTo>
                <a:cubicBezTo>
                  <a:pt x="675818" y="677374"/>
                  <a:pt x="662128" y="671462"/>
                  <a:pt x="649372" y="663994"/>
                </a:cubicBezTo>
                <a:cubicBezTo>
                  <a:pt x="619190" y="645947"/>
                  <a:pt x="601454" y="619811"/>
                  <a:pt x="598342" y="584339"/>
                </a:cubicBezTo>
                <a:cubicBezTo>
                  <a:pt x="594920" y="548245"/>
                  <a:pt x="600209" y="512775"/>
                  <a:pt x="605187" y="473881"/>
                </a:cubicBezTo>
                <a:close/>
                <a:moveTo>
                  <a:pt x="927539" y="469837"/>
                </a:moveTo>
                <a:cubicBezTo>
                  <a:pt x="931584" y="507797"/>
                  <a:pt x="938429" y="545757"/>
                  <a:pt x="932829" y="584030"/>
                </a:cubicBezTo>
                <a:cubicBezTo>
                  <a:pt x="928784" y="612032"/>
                  <a:pt x="914783" y="634746"/>
                  <a:pt x="890824" y="650305"/>
                </a:cubicBezTo>
                <a:cubicBezTo>
                  <a:pt x="876823" y="659639"/>
                  <a:pt x="861264" y="666484"/>
                  <a:pt x="847573" y="675820"/>
                </a:cubicBezTo>
                <a:cubicBezTo>
                  <a:pt x="824860" y="690753"/>
                  <a:pt x="803080" y="706933"/>
                  <a:pt x="780988" y="722803"/>
                </a:cubicBezTo>
                <a:cubicBezTo>
                  <a:pt x="779743" y="723735"/>
                  <a:pt x="778498" y="724980"/>
                  <a:pt x="776942" y="725914"/>
                </a:cubicBezTo>
                <a:cubicBezTo>
                  <a:pt x="775697" y="725604"/>
                  <a:pt x="774765" y="725604"/>
                  <a:pt x="773520" y="725291"/>
                </a:cubicBezTo>
                <a:cubicBezTo>
                  <a:pt x="774454" y="701956"/>
                  <a:pt x="774454" y="678618"/>
                  <a:pt x="776942" y="655594"/>
                </a:cubicBezTo>
                <a:cubicBezTo>
                  <a:pt x="779121" y="636615"/>
                  <a:pt x="784099" y="617944"/>
                  <a:pt x="789077" y="599276"/>
                </a:cubicBezTo>
                <a:cubicBezTo>
                  <a:pt x="798100" y="565049"/>
                  <a:pt x="818637" y="539534"/>
                  <a:pt x="850374" y="524911"/>
                </a:cubicBezTo>
                <a:cubicBezTo>
                  <a:pt x="879000" y="511842"/>
                  <a:pt x="905447" y="496285"/>
                  <a:pt x="924738" y="470458"/>
                </a:cubicBezTo>
                <a:cubicBezTo>
                  <a:pt x="925049" y="470148"/>
                  <a:pt x="925983" y="470148"/>
                  <a:pt x="927539" y="469837"/>
                </a:cubicBezTo>
                <a:close/>
                <a:moveTo>
                  <a:pt x="606743" y="311149"/>
                </a:moveTo>
                <a:cubicBezTo>
                  <a:pt x="620744" y="331373"/>
                  <a:pt x="637235" y="347553"/>
                  <a:pt x="659328" y="357200"/>
                </a:cubicBezTo>
                <a:cubicBezTo>
                  <a:pt x="663371" y="359066"/>
                  <a:pt x="667728" y="360933"/>
                  <a:pt x="671773" y="362799"/>
                </a:cubicBezTo>
                <a:cubicBezTo>
                  <a:pt x="711289" y="379914"/>
                  <a:pt x="736182" y="408850"/>
                  <a:pt x="746761" y="451167"/>
                </a:cubicBezTo>
                <a:cubicBezTo>
                  <a:pt x="755471" y="486015"/>
                  <a:pt x="761073" y="520864"/>
                  <a:pt x="759206" y="556957"/>
                </a:cubicBezTo>
                <a:cubicBezTo>
                  <a:pt x="758895" y="561003"/>
                  <a:pt x="758585" y="565047"/>
                  <a:pt x="757961" y="570337"/>
                </a:cubicBezTo>
                <a:cubicBezTo>
                  <a:pt x="755161" y="567848"/>
                  <a:pt x="753294" y="566292"/>
                  <a:pt x="751428" y="565047"/>
                </a:cubicBezTo>
                <a:cubicBezTo>
                  <a:pt x="730891" y="550424"/>
                  <a:pt x="710667" y="535799"/>
                  <a:pt x="689820" y="521798"/>
                </a:cubicBezTo>
                <a:cubicBezTo>
                  <a:pt x="677685" y="513707"/>
                  <a:pt x="663995" y="507795"/>
                  <a:pt x="651236" y="500640"/>
                </a:cubicBezTo>
                <a:cubicBezTo>
                  <a:pt x="618878" y="481970"/>
                  <a:pt x="598965" y="454278"/>
                  <a:pt x="598654" y="416629"/>
                </a:cubicBezTo>
                <a:cubicBezTo>
                  <a:pt x="598341" y="382402"/>
                  <a:pt x="602697" y="348487"/>
                  <a:pt x="604877" y="314260"/>
                </a:cubicBezTo>
                <a:cubicBezTo>
                  <a:pt x="605187" y="313326"/>
                  <a:pt x="606120" y="312394"/>
                  <a:pt x="606743" y="311149"/>
                </a:cubicBezTo>
                <a:close/>
                <a:moveTo>
                  <a:pt x="930029" y="304927"/>
                </a:moveTo>
                <a:cubicBezTo>
                  <a:pt x="931272" y="342265"/>
                  <a:pt x="934072" y="378359"/>
                  <a:pt x="933140" y="414140"/>
                </a:cubicBezTo>
                <a:cubicBezTo>
                  <a:pt x="932517" y="443078"/>
                  <a:pt x="918205" y="466724"/>
                  <a:pt x="894557" y="484149"/>
                </a:cubicBezTo>
                <a:cubicBezTo>
                  <a:pt x="888023" y="488816"/>
                  <a:pt x="881488" y="493484"/>
                  <a:pt x="874333" y="497216"/>
                </a:cubicBezTo>
                <a:cubicBezTo>
                  <a:pt x="840106" y="515887"/>
                  <a:pt x="804946" y="533310"/>
                  <a:pt x="776010" y="563805"/>
                </a:cubicBezTo>
                <a:cubicBezTo>
                  <a:pt x="775076" y="556336"/>
                  <a:pt x="774452" y="551357"/>
                  <a:pt x="774141" y="546379"/>
                </a:cubicBezTo>
                <a:cubicBezTo>
                  <a:pt x="772586" y="505929"/>
                  <a:pt x="778809" y="466413"/>
                  <a:pt x="791256" y="427830"/>
                </a:cubicBezTo>
                <a:cubicBezTo>
                  <a:pt x="801522" y="396716"/>
                  <a:pt x="821748" y="374313"/>
                  <a:pt x="850685" y="360933"/>
                </a:cubicBezTo>
                <a:cubicBezTo>
                  <a:pt x="879000" y="347865"/>
                  <a:pt x="905136" y="332618"/>
                  <a:pt x="924117" y="307104"/>
                </a:cubicBezTo>
                <a:cubicBezTo>
                  <a:pt x="924738" y="306793"/>
                  <a:pt x="925983" y="306482"/>
                  <a:pt x="930029" y="304927"/>
                </a:cubicBezTo>
                <a:close/>
                <a:moveTo>
                  <a:pt x="602386" y="148730"/>
                </a:moveTo>
                <a:cubicBezTo>
                  <a:pt x="619500" y="169577"/>
                  <a:pt x="641280" y="182644"/>
                  <a:pt x="663062" y="196337"/>
                </a:cubicBezTo>
                <a:cubicBezTo>
                  <a:pt x="716578" y="230562"/>
                  <a:pt x="742093" y="282212"/>
                  <a:pt x="750495" y="343199"/>
                </a:cubicBezTo>
                <a:cubicBezTo>
                  <a:pt x="753606" y="366847"/>
                  <a:pt x="753917" y="390804"/>
                  <a:pt x="755473" y="414762"/>
                </a:cubicBezTo>
                <a:cubicBezTo>
                  <a:pt x="754228" y="415075"/>
                  <a:pt x="752672" y="415386"/>
                  <a:pt x="751116" y="415697"/>
                </a:cubicBezTo>
                <a:cubicBezTo>
                  <a:pt x="730580" y="383649"/>
                  <a:pt x="701022" y="363423"/>
                  <a:pt x="667418" y="346621"/>
                </a:cubicBezTo>
                <a:cubicBezTo>
                  <a:pt x="619500" y="322975"/>
                  <a:pt x="595542" y="282836"/>
                  <a:pt x="596163" y="229317"/>
                </a:cubicBezTo>
                <a:cubicBezTo>
                  <a:pt x="596476" y="202559"/>
                  <a:pt x="599275" y="175800"/>
                  <a:pt x="602386" y="148730"/>
                </a:cubicBezTo>
                <a:close/>
                <a:moveTo>
                  <a:pt x="925671" y="140018"/>
                </a:moveTo>
                <a:cubicBezTo>
                  <a:pt x="926605" y="148107"/>
                  <a:pt x="927227" y="153708"/>
                  <a:pt x="927539" y="159309"/>
                </a:cubicBezTo>
                <a:cubicBezTo>
                  <a:pt x="928783" y="180157"/>
                  <a:pt x="930962" y="201002"/>
                  <a:pt x="931272" y="221850"/>
                </a:cubicBezTo>
                <a:cubicBezTo>
                  <a:pt x="932207" y="276924"/>
                  <a:pt x="907003" y="316751"/>
                  <a:pt x="857840" y="341020"/>
                </a:cubicBezTo>
                <a:cubicBezTo>
                  <a:pt x="834194" y="352844"/>
                  <a:pt x="811791" y="365603"/>
                  <a:pt x="794055" y="385827"/>
                </a:cubicBezTo>
                <a:cubicBezTo>
                  <a:pt x="788454" y="393294"/>
                  <a:pt x="782544" y="401073"/>
                  <a:pt x="774452" y="410718"/>
                </a:cubicBezTo>
                <a:cubicBezTo>
                  <a:pt x="772275" y="356267"/>
                  <a:pt x="777253" y="306172"/>
                  <a:pt x="801212" y="259188"/>
                </a:cubicBezTo>
                <a:cubicBezTo>
                  <a:pt x="816147" y="229941"/>
                  <a:pt x="837306" y="205982"/>
                  <a:pt x="865308" y="188868"/>
                </a:cubicBezTo>
                <a:cubicBezTo>
                  <a:pt x="886779" y="175801"/>
                  <a:pt x="907624" y="162110"/>
                  <a:pt x="925671" y="140018"/>
                </a:cubicBezTo>
                <a:close/>
                <a:moveTo>
                  <a:pt x="754851" y="0"/>
                </a:moveTo>
                <a:cubicBezTo>
                  <a:pt x="759518" y="4978"/>
                  <a:pt x="762940" y="8402"/>
                  <a:pt x="766053" y="12135"/>
                </a:cubicBezTo>
                <a:cubicBezTo>
                  <a:pt x="790945" y="40139"/>
                  <a:pt x="809613" y="71564"/>
                  <a:pt x="820816" y="107657"/>
                </a:cubicBezTo>
                <a:cubicBezTo>
                  <a:pt x="829528" y="135351"/>
                  <a:pt x="827973" y="161797"/>
                  <a:pt x="816459" y="188557"/>
                </a:cubicBezTo>
                <a:cubicBezTo>
                  <a:pt x="803390" y="218738"/>
                  <a:pt x="785656" y="245498"/>
                  <a:pt x="765430" y="271323"/>
                </a:cubicBezTo>
                <a:cubicBezTo>
                  <a:pt x="762629" y="274745"/>
                  <a:pt x="760452" y="279723"/>
                  <a:pt x="760763" y="284080"/>
                </a:cubicBezTo>
                <a:cubicBezTo>
                  <a:pt x="766053" y="513087"/>
                  <a:pt x="769786" y="742094"/>
                  <a:pt x="764808" y="971101"/>
                </a:cubicBezTo>
                <a:cubicBezTo>
                  <a:pt x="762008" y="1109874"/>
                  <a:pt x="756717" y="1248647"/>
                  <a:pt x="749873" y="1387110"/>
                </a:cubicBezTo>
                <a:cubicBezTo>
                  <a:pt x="740226" y="1582200"/>
                  <a:pt x="708801" y="1773869"/>
                  <a:pt x="653105" y="1961492"/>
                </a:cubicBezTo>
                <a:cubicBezTo>
                  <a:pt x="645014" y="1989185"/>
                  <a:pt x="643147" y="2018433"/>
                  <a:pt x="637235" y="2047059"/>
                </a:cubicBezTo>
                <a:cubicBezTo>
                  <a:pt x="625101" y="2105555"/>
                  <a:pt x="609854" y="2163739"/>
                  <a:pt x="577806" y="2214147"/>
                </a:cubicBezTo>
                <a:cubicBezTo>
                  <a:pt x="546069" y="2264553"/>
                  <a:pt x="523976" y="2319004"/>
                  <a:pt x="498773" y="2372212"/>
                </a:cubicBezTo>
                <a:cubicBezTo>
                  <a:pt x="497217" y="2375634"/>
                  <a:pt x="495040" y="2379367"/>
                  <a:pt x="492239" y="2382167"/>
                </a:cubicBezTo>
                <a:cubicBezTo>
                  <a:pt x="582163" y="2179609"/>
                  <a:pt x="630702" y="1966782"/>
                  <a:pt x="659639" y="1748665"/>
                </a:cubicBezTo>
                <a:cubicBezTo>
                  <a:pt x="659639" y="1779159"/>
                  <a:pt x="660260" y="1809962"/>
                  <a:pt x="659328" y="1840455"/>
                </a:cubicBezTo>
                <a:cubicBezTo>
                  <a:pt x="658705" y="1871260"/>
                  <a:pt x="656527" y="1901752"/>
                  <a:pt x="655906" y="1932866"/>
                </a:cubicBezTo>
                <a:cubicBezTo>
                  <a:pt x="657772" y="1926022"/>
                  <a:pt x="659949" y="1919176"/>
                  <a:pt x="661816" y="1912331"/>
                </a:cubicBezTo>
                <a:cubicBezTo>
                  <a:pt x="702889" y="1763601"/>
                  <a:pt x="730581" y="1612693"/>
                  <a:pt x="739915" y="1458673"/>
                </a:cubicBezTo>
                <a:cubicBezTo>
                  <a:pt x="747694" y="1331414"/>
                  <a:pt x="752674" y="1203841"/>
                  <a:pt x="758586" y="1076270"/>
                </a:cubicBezTo>
                <a:cubicBezTo>
                  <a:pt x="758896" y="1071291"/>
                  <a:pt x="758586" y="1066624"/>
                  <a:pt x="758586" y="1058534"/>
                </a:cubicBezTo>
                <a:cubicBezTo>
                  <a:pt x="757341" y="1063202"/>
                  <a:pt x="756717" y="1065068"/>
                  <a:pt x="755785" y="1067869"/>
                </a:cubicBezTo>
                <a:cubicBezTo>
                  <a:pt x="747694" y="1061022"/>
                  <a:pt x="740226" y="1053244"/>
                  <a:pt x="731826" y="1047955"/>
                </a:cubicBezTo>
                <a:cubicBezTo>
                  <a:pt x="711600" y="1034886"/>
                  <a:pt x="691687" y="1020574"/>
                  <a:pt x="669907" y="1010617"/>
                </a:cubicBezTo>
                <a:cubicBezTo>
                  <a:pt x="612032" y="983857"/>
                  <a:pt x="589630" y="939364"/>
                  <a:pt x="596164" y="877445"/>
                </a:cubicBezTo>
                <a:cubicBezTo>
                  <a:pt x="598654" y="855663"/>
                  <a:pt x="600209" y="833884"/>
                  <a:pt x="602387" y="810236"/>
                </a:cubicBezTo>
                <a:cubicBezTo>
                  <a:pt x="605187" y="812415"/>
                  <a:pt x="606432" y="813347"/>
                  <a:pt x="607365" y="814281"/>
                </a:cubicBezTo>
                <a:cubicBezTo>
                  <a:pt x="624479" y="835750"/>
                  <a:pt x="645637" y="851307"/>
                  <a:pt x="671152" y="861886"/>
                </a:cubicBezTo>
                <a:cubicBezTo>
                  <a:pt x="701021" y="874021"/>
                  <a:pt x="724980" y="893936"/>
                  <a:pt x="736493" y="925050"/>
                </a:cubicBezTo>
                <a:cubicBezTo>
                  <a:pt x="743338" y="943408"/>
                  <a:pt x="748007" y="962389"/>
                  <a:pt x="752050" y="981369"/>
                </a:cubicBezTo>
                <a:cubicBezTo>
                  <a:pt x="755162" y="995992"/>
                  <a:pt x="756096" y="1010928"/>
                  <a:pt x="758896" y="1026174"/>
                </a:cubicBezTo>
                <a:cubicBezTo>
                  <a:pt x="759207" y="1023373"/>
                  <a:pt x="759829" y="1020574"/>
                  <a:pt x="759829" y="1017774"/>
                </a:cubicBezTo>
                <a:cubicBezTo>
                  <a:pt x="760141" y="860020"/>
                  <a:pt x="760763" y="702268"/>
                  <a:pt x="760141" y="544824"/>
                </a:cubicBezTo>
                <a:cubicBezTo>
                  <a:pt x="759829" y="457701"/>
                  <a:pt x="757341" y="370891"/>
                  <a:pt x="756096" y="283769"/>
                </a:cubicBezTo>
                <a:cubicBezTo>
                  <a:pt x="756096" y="273500"/>
                  <a:pt x="752674" y="265722"/>
                  <a:pt x="746762" y="257009"/>
                </a:cubicBezTo>
                <a:cubicBezTo>
                  <a:pt x="733382" y="238030"/>
                  <a:pt x="720313" y="218428"/>
                  <a:pt x="709734" y="197580"/>
                </a:cubicBezTo>
                <a:cubicBezTo>
                  <a:pt x="694487" y="168020"/>
                  <a:pt x="692932" y="136596"/>
                  <a:pt x="702889" y="104858"/>
                </a:cubicBezTo>
                <a:cubicBezTo>
                  <a:pt x="713779" y="68765"/>
                  <a:pt x="731515" y="35783"/>
                  <a:pt x="752361" y="4667"/>
                </a:cubicBezTo>
                <a:cubicBezTo>
                  <a:pt x="752984" y="3422"/>
                  <a:pt x="753606" y="2177"/>
                  <a:pt x="754851" y="0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lIns="68580" tIns="34290" rIns="68580" bIns="34290" rtlCol="0" anchor="ctr">
            <a:noAutofit/>
          </a:bodyPr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F598B8A-589E-4088-B987-0E2A5B7E74A1}"/>
              </a:ext>
            </a:extLst>
          </p:cNvPr>
          <p:cNvCxnSpPr>
            <a:cxnSpLocks/>
          </p:cNvCxnSpPr>
          <p:nvPr userDrawn="1"/>
        </p:nvCxnSpPr>
        <p:spPr>
          <a:xfrm>
            <a:off x="0" y="5047817"/>
            <a:ext cx="874367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F40ED96-A09B-4DB7-9DBF-D3537BDF62BA}"/>
              </a:ext>
            </a:extLst>
          </p:cNvPr>
          <p:cNvGrpSpPr/>
          <p:nvPr userDrawn="1"/>
        </p:nvGrpSpPr>
        <p:grpSpPr>
          <a:xfrm>
            <a:off x="6375716" y="100140"/>
            <a:ext cx="462878" cy="323579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A055F8D2-1FD6-4DE6-B296-A760F82E539E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3B31179E-D24C-46EC-82C0-F7080B710C83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58FA4F1-BDC0-4DF3-86B5-6FEB33A8B0E7}"/>
              </a:ext>
            </a:extLst>
          </p:cNvPr>
          <p:cNvGrpSpPr/>
          <p:nvPr userDrawn="1"/>
        </p:nvGrpSpPr>
        <p:grpSpPr>
          <a:xfrm rot="15300000">
            <a:off x="2214915" y="327127"/>
            <a:ext cx="462878" cy="323579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33E8886-80B0-4B17-AF6D-0B99B2A5B6B3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69B9B54A-FB41-4BA2-A1A1-3100F578F1DA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3737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xmlns="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4518423" y="5297943"/>
            <a:ext cx="1299346" cy="142875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xmlns="" id="{ECB15930-FDB9-476D-9A5E-60EE740BFBA8}"/>
              </a:ext>
            </a:extLst>
          </p:cNvPr>
          <p:cNvSpPr txBox="1"/>
          <p:nvPr userDrawn="1"/>
        </p:nvSpPr>
        <p:spPr>
          <a:xfrm>
            <a:off x="3326233" y="5297943"/>
            <a:ext cx="2017973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8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8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xmlns="" id="{0CCEBAF9-DEE1-43FA-837C-FA359BA63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57154" r="61188"/>
          <a:stretch/>
        </p:blipFill>
        <p:spPr>
          <a:xfrm rot="5400000">
            <a:off x="7602432" y="3601934"/>
            <a:ext cx="1493957" cy="1589179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xmlns="" id="{8692977D-6754-40FB-B230-983FE7CB0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80206"/>
          <a:stretch/>
        </p:blipFill>
        <p:spPr>
          <a:xfrm>
            <a:off x="7334047" y="4586426"/>
            <a:ext cx="1809953" cy="280035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xmlns="" id="{4CA3EDDC-275A-4E47-8F5A-886BC4FEF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75265"/>
          <a:stretch/>
        </p:blipFill>
        <p:spPr>
          <a:xfrm flipH="1">
            <a:off x="-2" y="1"/>
            <a:ext cx="502009" cy="14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62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6393"/>
            <a:ext cx="8246070" cy="763526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622323"/>
            <a:ext cx="8246070" cy="2915534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500" y="465530"/>
            <a:ext cx="646129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500" y="1229055"/>
            <a:ext cx="6461299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7" y="846831"/>
            <a:ext cx="8093365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72926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0166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2926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0166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008080"/>
            <a:ext cx="9144000" cy="7330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Ikkilamchi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suv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manbalaridan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oqilona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foydalanish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/>
          </a:p>
          <a:p>
            <a:r>
              <a:rPr lang="en-US" sz="2400" dirty="0" smtClean="0"/>
              <a:t>LOYIHA RAHBARI. </a:t>
            </a:r>
            <a:r>
              <a:rPr lang="en-US" sz="2400" dirty="0" err="1" smtClean="0"/>
              <a:t>Nishonov</a:t>
            </a:r>
            <a:r>
              <a:rPr lang="en-US" sz="2400" dirty="0" smtClean="0"/>
              <a:t> </a:t>
            </a:r>
            <a:r>
              <a:rPr lang="en-US" sz="2400" dirty="0" err="1" smtClean="0"/>
              <a:t>Shohzod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82502" y="970694"/>
            <a:ext cx="7091916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ERISHILADIGAN NATEJA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44549" y="1841213"/>
            <a:ext cx="8793126" cy="180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BIR KUNDA 25 % ICHIMLIK SUVI TEJALADI</a:t>
            </a:r>
          </a:p>
          <a:p>
            <a:r>
              <a:rPr lang="en-US" dirty="0" smtClean="0"/>
              <a:t>25 %LIK TEJALGAN SUVNING PULI YONGA QOLADI.</a:t>
            </a:r>
            <a:endParaRPr lang="ru-RU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202" y="3526471"/>
            <a:ext cx="903727" cy="143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3165" y="3641213"/>
            <a:ext cx="903727" cy="143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12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" name="Google Shape;5201;p39"/>
          <p:cNvSpPr txBox="1">
            <a:spLocks noGrp="1"/>
          </p:cNvSpPr>
          <p:nvPr>
            <p:ph type="title"/>
          </p:nvPr>
        </p:nvSpPr>
        <p:spPr>
          <a:xfrm>
            <a:off x="2155923" y="736165"/>
            <a:ext cx="4790427" cy="5727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L</a:t>
            </a:r>
            <a:r>
              <a:rPr lang="en-US" dirty="0" err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oyiha</a:t>
            </a:r>
            <a:r>
              <a:rPr lang="en-US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jamoasi</a:t>
            </a:r>
            <a:endParaRPr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5202" name="Google Shape;5202;p39"/>
          <p:cNvGrpSpPr/>
          <p:nvPr/>
        </p:nvGrpSpPr>
        <p:grpSpPr>
          <a:xfrm>
            <a:off x="2821526" y="1321611"/>
            <a:ext cx="3577294" cy="3296890"/>
            <a:chOff x="2809050" y="1340050"/>
            <a:chExt cx="3577294" cy="3296890"/>
          </a:xfrm>
        </p:grpSpPr>
        <p:sp>
          <p:nvSpPr>
            <p:cNvPr id="5203" name="Google Shape;5203;p39"/>
            <p:cNvSpPr/>
            <p:nvPr/>
          </p:nvSpPr>
          <p:spPr>
            <a:xfrm>
              <a:off x="3140380" y="2997050"/>
              <a:ext cx="2883246" cy="1354914"/>
            </a:xfrm>
            <a:custGeom>
              <a:avLst/>
              <a:gdLst/>
              <a:ahLst/>
              <a:cxnLst/>
              <a:rect l="l" t="t" r="r" b="b"/>
              <a:pathLst>
                <a:path w="16360" h="7688" extrusionOk="0">
                  <a:moveTo>
                    <a:pt x="1" y="0"/>
                  </a:moveTo>
                  <a:lnTo>
                    <a:pt x="1826" y="6353"/>
                  </a:lnTo>
                  <a:lnTo>
                    <a:pt x="13066" y="7687"/>
                  </a:lnTo>
                  <a:lnTo>
                    <a:pt x="16360" y="0"/>
                  </a:lnTo>
                  <a:close/>
                </a:path>
              </a:pathLst>
            </a:custGeom>
            <a:solidFill>
              <a:srgbClr val="E7B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4" name="Google Shape;5204;p39"/>
            <p:cNvSpPr/>
            <p:nvPr/>
          </p:nvSpPr>
          <p:spPr>
            <a:xfrm>
              <a:off x="5142811" y="2468157"/>
              <a:ext cx="187517" cy="516552"/>
            </a:xfrm>
            <a:custGeom>
              <a:avLst/>
              <a:gdLst/>
              <a:ahLst/>
              <a:cxnLst/>
              <a:rect l="l" t="t" r="r" b="b"/>
              <a:pathLst>
                <a:path w="1064" h="2931" extrusionOk="0">
                  <a:moveTo>
                    <a:pt x="121" y="1"/>
                  </a:moveTo>
                  <a:cubicBezTo>
                    <a:pt x="54" y="1"/>
                    <a:pt x="1" y="54"/>
                    <a:pt x="1" y="121"/>
                  </a:cubicBezTo>
                  <a:lnTo>
                    <a:pt x="1" y="2811"/>
                  </a:lnTo>
                  <a:cubicBezTo>
                    <a:pt x="1" y="2877"/>
                    <a:pt x="54" y="2931"/>
                    <a:pt x="121" y="2931"/>
                  </a:cubicBezTo>
                  <a:lnTo>
                    <a:pt x="943" y="2931"/>
                  </a:lnTo>
                  <a:cubicBezTo>
                    <a:pt x="1010" y="2931"/>
                    <a:pt x="1063" y="2877"/>
                    <a:pt x="1063" y="2811"/>
                  </a:cubicBezTo>
                  <a:lnTo>
                    <a:pt x="1063" y="121"/>
                  </a:lnTo>
                  <a:cubicBezTo>
                    <a:pt x="1063" y="54"/>
                    <a:pt x="1010" y="1"/>
                    <a:pt x="943" y="1"/>
                  </a:cubicBezTo>
                  <a:close/>
                </a:path>
              </a:pathLst>
            </a:custGeom>
            <a:solidFill>
              <a:srgbClr val="68D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5" name="Google Shape;5205;p39"/>
            <p:cNvSpPr/>
            <p:nvPr/>
          </p:nvSpPr>
          <p:spPr>
            <a:xfrm>
              <a:off x="5187047" y="2593463"/>
              <a:ext cx="99045" cy="212366"/>
            </a:xfrm>
            <a:custGeom>
              <a:avLst/>
              <a:gdLst/>
              <a:ahLst/>
              <a:cxnLst/>
              <a:rect l="l" t="t" r="r" b="b"/>
              <a:pathLst>
                <a:path w="562" h="1205" extrusionOk="0">
                  <a:moveTo>
                    <a:pt x="0" y="1"/>
                  </a:moveTo>
                  <a:lnTo>
                    <a:pt x="0" y="1205"/>
                  </a:lnTo>
                  <a:lnTo>
                    <a:pt x="562" y="1205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6" name="Google Shape;5206;p39"/>
            <p:cNvSpPr/>
            <p:nvPr/>
          </p:nvSpPr>
          <p:spPr>
            <a:xfrm>
              <a:off x="5193391" y="2850948"/>
              <a:ext cx="86356" cy="85828"/>
            </a:xfrm>
            <a:custGeom>
              <a:avLst/>
              <a:gdLst/>
              <a:ahLst/>
              <a:cxnLst/>
              <a:rect l="l" t="t" r="r" b="b"/>
              <a:pathLst>
                <a:path w="490" h="487" extrusionOk="0">
                  <a:moveTo>
                    <a:pt x="245" y="1"/>
                  </a:moveTo>
                  <a:cubicBezTo>
                    <a:pt x="110" y="1"/>
                    <a:pt x="1" y="110"/>
                    <a:pt x="1" y="243"/>
                  </a:cubicBezTo>
                  <a:cubicBezTo>
                    <a:pt x="1" y="378"/>
                    <a:pt x="110" y="487"/>
                    <a:pt x="245" y="487"/>
                  </a:cubicBezTo>
                  <a:cubicBezTo>
                    <a:pt x="380" y="487"/>
                    <a:pt x="489" y="378"/>
                    <a:pt x="489" y="243"/>
                  </a:cubicBezTo>
                  <a:cubicBezTo>
                    <a:pt x="489" y="110"/>
                    <a:pt x="380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7" name="Google Shape;5207;p39"/>
            <p:cNvSpPr/>
            <p:nvPr/>
          </p:nvSpPr>
          <p:spPr>
            <a:xfrm>
              <a:off x="5349363" y="2468157"/>
              <a:ext cx="187340" cy="516552"/>
            </a:xfrm>
            <a:custGeom>
              <a:avLst/>
              <a:gdLst/>
              <a:ahLst/>
              <a:cxnLst/>
              <a:rect l="l" t="t" r="r" b="b"/>
              <a:pathLst>
                <a:path w="1063" h="2931" extrusionOk="0">
                  <a:moveTo>
                    <a:pt x="122" y="1"/>
                  </a:moveTo>
                  <a:cubicBezTo>
                    <a:pt x="56" y="1"/>
                    <a:pt x="0" y="54"/>
                    <a:pt x="0" y="121"/>
                  </a:cubicBezTo>
                  <a:lnTo>
                    <a:pt x="0" y="2811"/>
                  </a:lnTo>
                  <a:cubicBezTo>
                    <a:pt x="0" y="2877"/>
                    <a:pt x="56" y="2931"/>
                    <a:pt x="122" y="2931"/>
                  </a:cubicBezTo>
                  <a:lnTo>
                    <a:pt x="943" y="2931"/>
                  </a:lnTo>
                  <a:cubicBezTo>
                    <a:pt x="1009" y="2931"/>
                    <a:pt x="1063" y="2877"/>
                    <a:pt x="1063" y="2811"/>
                  </a:cubicBezTo>
                  <a:lnTo>
                    <a:pt x="1063" y="121"/>
                  </a:lnTo>
                  <a:cubicBezTo>
                    <a:pt x="1063" y="54"/>
                    <a:pt x="1009" y="1"/>
                    <a:pt x="943" y="1"/>
                  </a:cubicBezTo>
                  <a:close/>
                </a:path>
              </a:pathLst>
            </a:custGeom>
            <a:solidFill>
              <a:srgbClr val="FF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8" name="Google Shape;5208;p39"/>
            <p:cNvSpPr/>
            <p:nvPr/>
          </p:nvSpPr>
          <p:spPr>
            <a:xfrm>
              <a:off x="5393423" y="2593463"/>
              <a:ext cx="99574" cy="212366"/>
            </a:xfrm>
            <a:custGeom>
              <a:avLst/>
              <a:gdLst/>
              <a:ahLst/>
              <a:cxnLst/>
              <a:rect l="l" t="t" r="r" b="b"/>
              <a:pathLst>
                <a:path w="565" h="1205" extrusionOk="0">
                  <a:moveTo>
                    <a:pt x="1" y="1"/>
                  </a:moveTo>
                  <a:lnTo>
                    <a:pt x="1" y="1205"/>
                  </a:lnTo>
                  <a:lnTo>
                    <a:pt x="564" y="1205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9" name="Google Shape;5209;p39"/>
            <p:cNvSpPr/>
            <p:nvPr/>
          </p:nvSpPr>
          <p:spPr>
            <a:xfrm>
              <a:off x="5395009" y="2850243"/>
              <a:ext cx="97636" cy="86180"/>
            </a:xfrm>
            <a:custGeom>
              <a:avLst/>
              <a:gdLst/>
              <a:ahLst/>
              <a:cxnLst/>
              <a:rect l="l" t="t" r="r" b="b"/>
              <a:pathLst>
                <a:path w="554" h="489" extrusionOk="0">
                  <a:moveTo>
                    <a:pt x="277" y="1"/>
                  </a:moveTo>
                  <a:cubicBezTo>
                    <a:pt x="182" y="1"/>
                    <a:pt x="91" y="57"/>
                    <a:pt x="52" y="152"/>
                  </a:cubicBezTo>
                  <a:cubicBezTo>
                    <a:pt x="1" y="277"/>
                    <a:pt x="58" y="418"/>
                    <a:pt x="185" y="469"/>
                  </a:cubicBezTo>
                  <a:cubicBezTo>
                    <a:pt x="215" y="482"/>
                    <a:pt x="247" y="488"/>
                    <a:pt x="278" y="488"/>
                  </a:cubicBezTo>
                  <a:cubicBezTo>
                    <a:pt x="373" y="488"/>
                    <a:pt x="463" y="432"/>
                    <a:pt x="502" y="339"/>
                  </a:cubicBezTo>
                  <a:cubicBezTo>
                    <a:pt x="553" y="215"/>
                    <a:pt x="495" y="71"/>
                    <a:pt x="371" y="20"/>
                  </a:cubicBezTo>
                  <a:cubicBezTo>
                    <a:pt x="340" y="7"/>
                    <a:pt x="309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0" name="Google Shape;5210;p39"/>
            <p:cNvSpPr/>
            <p:nvPr/>
          </p:nvSpPr>
          <p:spPr>
            <a:xfrm>
              <a:off x="5536529" y="2457054"/>
              <a:ext cx="249376" cy="531356"/>
            </a:xfrm>
            <a:custGeom>
              <a:avLst/>
              <a:gdLst/>
              <a:ahLst/>
              <a:cxnLst/>
              <a:rect l="l" t="t" r="r" b="b"/>
              <a:pathLst>
                <a:path w="1415" h="3015" extrusionOk="0">
                  <a:moveTo>
                    <a:pt x="944" y="1"/>
                  </a:moveTo>
                  <a:cubicBezTo>
                    <a:pt x="939" y="1"/>
                    <a:pt x="933" y="1"/>
                    <a:pt x="928" y="2"/>
                  </a:cubicBezTo>
                  <a:lnTo>
                    <a:pt x="114" y="107"/>
                  </a:lnTo>
                  <a:cubicBezTo>
                    <a:pt x="48" y="115"/>
                    <a:pt x="1" y="175"/>
                    <a:pt x="9" y="242"/>
                  </a:cubicBezTo>
                  <a:lnTo>
                    <a:pt x="352" y="2910"/>
                  </a:lnTo>
                  <a:cubicBezTo>
                    <a:pt x="360" y="2969"/>
                    <a:pt x="411" y="3014"/>
                    <a:pt x="471" y="3014"/>
                  </a:cubicBezTo>
                  <a:cubicBezTo>
                    <a:pt x="476" y="3014"/>
                    <a:pt x="482" y="3014"/>
                    <a:pt x="487" y="3013"/>
                  </a:cubicBezTo>
                  <a:lnTo>
                    <a:pt x="1303" y="2908"/>
                  </a:lnTo>
                  <a:cubicBezTo>
                    <a:pt x="1367" y="2900"/>
                    <a:pt x="1414" y="2840"/>
                    <a:pt x="1406" y="2773"/>
                  </a:cubicBezTo>
                  <a:lnTo>
                    <a:pt x="1063" y="107"/>
                  </a:lnTo>
                  <a:cubicBezTo>
                    <a:pt x="1055" y="46"/>
                    <a:pt x="1004" y="1"/>
                    <a:pt x="944" y="1"/>
                  </a:cubicBezTo>
                  <a:close/>
                </a:path>
              </a:pathLst>
            </a:custGeom>
            <a:solidFill>
              <a:srgbClr val="4EE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1" name="Google Shape;5211;p39"/>
            <p:cNvSpPr/>
            <p:nvPr/>
          </p:nvSpPr>
          <p:spPr>
            <a:xfrm>
              <a:off x="5596627" y="2584827"/>
              <a:ext cx="125481" cy="223293"/>
            </a:xfrm>
            <a:custGeom>
              <a:avLst/>
              <a:gdLst/>
              <a:ahLst/>
              <a:cxnLst/>
              <a:rect l="l" t="t" r="r" b="b"/>
              <a:pathLst>
                <a:path w="712" h="1267" extrusionOk="0">
                  <a:moveTo>
                    <a:pt x="557" y="1"/>
                  </a:moveTo>
                  <a:lnTo>
                    <a:pt x="0" y="74"/>
                  </a:lnTo>
                  <a:lnTo>
                    <a:pt x="154" y="1266"/>
                  </a:lnTo>
                  <a:lnTo>
                    <a:pt x="711" y="1196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2" name="Google Shape;5212;p39"/>
            <p:cNvSpPr/>
            <p:nvPr/>
          </p:nvSpPr>
          <p:spPr>
            <a:xfrm>
              <a:off x="5636986" y="2845661"/>
              <a:ext cx="91467" cy="86180"/>
            </a:xfrm>
            <a:custGeom>
              <a:avLst/>
              <a:gdLst/>
              <a:ahLst/>
              <a:cxnLst/>
              <a:rect l="l" t="t" r="r" b="b"/>
              <a:pathLst>
                <a:path w="519" h="489" extrusionOk="0">
                  <a:moveTo>
                    <a:pt x="259" y="1"/>
                  </a:moveTo>
                  <a:cubicBezTo>
                    <a:pt x="248" y="1"/>
                    <a:pt x="238" y="1"/>
                    <a:pt x="227" y="3"/>
                  </a:cubicBezTo>
                  <a:cubicBezTo>
                    <a:pt x="95" y="20"/>
                    <a:pt x="0" y="142"/>
                    <a:pt x="18" y="277"/>
                  </a:cubicBezTo>
                  <a:cubicBezTo>
                    <a:pt x="33" y="399"/>
                    <a:pt x="138" y="489"/>
                    <a:pt x="258" y="489"/>
                  </a:cubicBezTo>
                  <a:cubicBezTo>
                    <a:pt x="269" y="489"/>
                    <a:pt x="279" y="488"/>
                    <a:pt x="290" y="487"/>
                  </a:cubicBezTo>
                  <a:cubicBezTo>
                    <a:pt x="424" y="470"/>
                    <a:pt x="519" y="348"/>
                    <a:pt x="502" y="215"/>
                  </a:cubicBezTo>
                  <a:cubicBezTo>
                    <a:pt x="486" y="91"/>
                    <a:pt x="379" y="1"/>
                    <a:pt x="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3" name="Google Shape;5213;p39"/>
            <p:cNvSpPr/>
            <p:nvPr/>
          </p:nvSpPr>
          <p:spPr>
            <a:xfrm>
              <a:off x="5070024" y="2983480"/>
              <a:ext cx="789896" cy="38244"/>
            </a:xfrm>
            <a:custGeom>
              <a:avLst/>
              <a:gdLst/>
              <a:ahLst/>
              <a:cxnLst/>
              <a:rect l="l" t="t" r="r" b="b"/>
              <a:pathLst>
                <a:path w="4482" h="217" extrusionOk="0">
                  <a:moveTo>
                    <a:pt x="1" y="0"/>
                  </a:moveTo>
                  <a:lnTo>
                    <a:pt x="1" y="217"/>
                  </a:lnTo>
                  <a:lnTo>
                    <a:pt x="4481" y="217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4" name="Google Shape;5214;p39"/>
            <p:cNvSpPr/>
            <p:nvPr/>
          </p:nvSpPr>
          <p:spPr>
            <a:xfrm>
              <a:off x="4600875" y="1357322"/>
              <a:ext cx="139051" cy="218006"/>
            </a:xfrm>
            <a:custGeom>
              <a:avLst/>
              <a:gdLst/>
              <a:ahLst/>
              <a:cxnLst/>
              <a:rect l="l" t="t" r="r" b="b"/>
              <a:pathLst>
                <a:path w="789" h="1237" extrusionOk="0">
                  <a:moveTo>
                    <a:pt x="0" y="1"/>
                  </a:moveTo>
                  <a:lnTo>
                    <a:pt x="761" y="1181"/>
                  </a:lnTo>
                  <a:lnTo>
                    <a:pt x="729" y="1234"/>
                  </a:lnTo>
                  <a:cubicBezTo>
                    <a:pt x="739" y="1234"/>
                    <a:pt x="748" y="1234"/>
                    <a:pt x="759" y="1237"/>
                  </a:cubicBezTo>
                  <a:lnTo>
                    <a:pt x="789" y="11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5" name="Google Shape;5215;p39"/>
            <p:cNvSpPr/>
            <p:nvPr/>
          </p:nvSpPr>
          <p:spPr>
            <a:xfrm>
              <a:off x="2961145" y="1357322"/>
              <a:ext cx="1773830" cy="1639890"/>
            </a:xfrm>
            <a:custGeom>
              <a:avLst/>
              <a:gdLst/>
              <a:ahLst/>
              <a:cxnLst/>
              <a:rect l="l" t="t" r="r" b="b"/>
              <a:pathLst>
                <a:path w="10065" h="9305" extrusionOk="0">
                  <a:moveTo>
                    <a:pt x="9304" y="1"/>
                  </a:moveTo>
                  <a:cubicBezTo>
                    <a:pt x="4166" y="1"/>
                    <a:pt x="1" y="4166"/>
                    <a:pt x="1" y="9304"/>
                  </a:cubicBezTo>
                  <a:lnTo>
                    <a:pt x="1194" y="8600"/>
                  </a:lnTo>
                  <a:lnTo>
                    <a:pt x="1230" y="8621"/>
                  </a:lnTo>
                  <a:lnTo>
                    <a:pt x="2406" y="9304"/>
                  </a:lnTo>
                  <a:cubicBezTo>
                    <a:pt x="2406" y="5494"/>
                    <a:pt x="5494" y="2406"/>
                    <a:pt x="9304" y="2406"/>
                  </a:cubicBezTo>
                  <a:lnTo>
                    <a:pt x="10033" y="1234"/>
                  </a:lnTo>
                  <a:lnTo>
                    <a:pt x="10065" y="1181"/>
                  </a:lnTo>
                  <a:lnTo>
                    <a:pt x="9304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5216" name="Google Shape;5216;p39"/>
            <p:cNvSpPr/>
            <p:nvPr/>
          </p:nvSpPr>
          <p:spPr>
            <a:xfrm>
              <a:off x="2961145" y="2872802"/>
              <a:ext cx="1639890" cy="1763785"/>
            </a:xfrm>
            <a:custGeom>
              <a:avLst/>
              <a:gdLst/>
              <a:ahLst/>
              <a:cxnLst/>
              <a:rect l="l" t="t" r="r" b="b"/>
              <a:pathLst>
                <a:path w="9305" h="10008" extrusionOk="0">
                  <a:moveTo>
                    <a:pt x="1194" y="1"/>
                  </a:moveTo>
                  <a:lnTo>
                    <a:pt x="1" y="705"/>
                  </a:lnTo>
                  <a:cubicBezTo>
                    <a:pt x="1" y="5844"/>
                    <a:pt x="4166" y="10007"/>
                    <a:pt x="9304" y="10007"/>
                  </a:cubicBezTo>
                  <a:lnTo>
                    <a:pt x="8458" y="8808"/>
                  </a:lnTo>
                  <a:lnTo>
                    <a:pt x="8488" y="8767"/>
                  </a:lnTo>
                  <a:lnTo>
                    <a:pt x="9304" y="7604"/>
                  </a:lnTo>
                  <a:cubicBezTo>
                    <a:pt x="5494" y="7604"/>
                    <a:pt x="2406" y="4516"/>
                    <a:pt x="2406" y="705"/>
                  </a:cubicBezTo>
                  <a:lnTo>
                    <a:pt x="1230" y="22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rgbClr val="3AF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5217" name="Google Shape;5217;p39"/>
            <p:cNvSpPr/>
            <p:nvPr/>
          </p:nvSpPr>
          <p:spPr>
            <a:xfrm>
              <a:off x="4451776" y="2997050"/>
              <a:ext cx="1788987" cy="1639890"/>
            </a:xfrm>
            <a:custGeom>
              <a:avLst/>
              <a:gdLst/>
              <a:ahLst/>
              <a:cxnLst/>
              <a:rect l="l" t="t" r="r" b="b"/>
              <a:pathLst>
                <a:path w="10151" h="9305" extrusionOk="0">
                  <a:moveTo>
                    <a:pt x="7745" y="0"/>
                  </a:moveTo>
                  <a:cubicBezTo>
                    <a:pt x="7745" y="3811"/>
                    <a:pt x="4656" y="6899"/>
                    <a:pt x="846" y="6899"/>
                  </a:cubicBezTo>
                  <a:lnTo>
                    <a:pt x="30" y="8062"/>
                  </a:lnTo>
                  <a:lnTo>
                    <a:pt x="0" y="8103"/>
                  </a:lnTo>
                  <a:lnTo>
                    <a:pt x="846" y="9304"/>
                  </a:lnTo>
                  <a:cubicBezTo>
                    <a:pt x="5984" y="9304"/>
                    <a:pt x="10150" y="5139"/>
                    <a:pt x="10150" y="0"/>
                  </a:cubicBezTo>
                  <a:lnTo>
                    <a:pt x="10150" y="0"/>
                  </a:lnTo>
                  <a:lnTo>
                    <a:pt x="8927" y="589"/>
                  </a:lnTo>
                  <a:lnTo>
                    <a:pt x="8921" y="592"/>
                  </a:lnTo>
                  <a:lnTo>
                    <a:pt x="774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5218" name="Google Shape;5218;p39"/>
            <p:cNvSpPr/>
            <p:nvPr/>
          </p:nvSpPr>
          <p:spPr>
            <a:xfrm>
              <a:off x="4600875" y="1574801"/>
              <a:ext cx="133412" cy="206550"/>
            </a:xfrm>
            <a:custGeom>
              <a:avLst/>
              <a:gdLst/>
              <a:ahLst/>
              <a:cxnLst/>
              <a:rect l="l" t="t" r="r" b="b"/>
              <a:pathLst>
                <a:path w="757" h="1172" extrusionOk="0">
                  <a:moveTo>
                    <a:pt x="729" y="0"/>
                  </a:moveTo>
                  <a:lnTo>
                    <a:pt x="0" y="1172"/>
                  </a:lnTo>
                  <a:lnTo>
                    <a:pt x="756" y="3"/>
                  </a:lnTo>
                  <a:cubicBezTo>
                    <a:pt x="748" y="0"/>
                    <a:pt x="737" y="0"/>
                    <a:pt x="729" y="0"/>
                  </a:cubicBez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9" name="Google Shape;5219;p39"/>
            <p:cNvSpPr/>
            <p:nvPr/>
          </p:nvSpPr>
          <p:spPr>
            <a:xfrm>
              <a:off x="4600875" y="1357322"/>
              <a:ext cx="1639890" cy="1744046"/>
            </a:xfrm>
            <a:custGeom>
              <a:avLst/>
              <a:gdLst/>
              <a:ahLst/>
              <a:cxnLst/>
              <a:rect l="l" t="t" r="r" b="b"/>
              <a:pathLst>
                <a:path w="9305" h="9896" extrusionOk="0">
                  <a:moveTo>
                    <a:pt x="0" y="1"/>
                  </a:moveTo>
                  <a:lnTo>
                    <a:pt x="789" y="1187"/>
                  </a:lnTo>
                  <a:lnTo>
                    <a:pt x="759" y="1237"/>
                  </a:lnTo>
                  <a:lnTo>
                    <a:pt x="0" y="2406"/>
                  </a:lnTo>
                  <a:cubicBezTo>
                    <a:pt x="3810" y="2406"/>
                    <a:pt x="6899" y="5494"/>
                    <a:pt x="6899" y="9304"/>
                  </a:cubicBezTo>
                  <a:lnTo>
                    <a:pt x="8077" y="9896"/>
                  </a:lnTo>
                  <a:lnTo>
                    <a:pt x="8083" y="9891"/>
                  </a:lnTo>
                  <a:lnTo>
                    <a:pt x="9304" y="9304"/>
                  </a:lnTo>
                  <a:cubicBezTo>
                    <a:pt x="9304" y="4166"/>
                    <a:pt x="5138" y="1"/>
                    <a:pt x="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5220" name="Google Shape;5220;p39"/>
            <p:cNvSpPr/>
            <p:nvPr/>
          </p:nvSpPr>
          <p:spPr>
            <a:xfrm>
              <a:off x="4249454" y="2959335"/>
              <a:ext cx="702659" cy="155970"/>
            </a:xfrm>
            <a:custGeom>
              <a:avLst/>
              <a:gdLst/>
              <a:ahLst/>
              <a:cxnLst/>
              <a:rect l="l" t="t" r="r" b="b"/>
              <a:pathLst>
                <a:path w="3987" h="885" extrusionOk="0">
                  <a:moveTo>
                    <a:pt x="0" y="0"/>
                  </a:moveTo>
                  <a:lnTo>
                    <a:pt x="0" y="225"/>
                  </a:lnTo>
                  <a:lnTo>
                    <a:pt x="949" y="225"/>
                  </a:lnTo>
                  <a:cubicBezTo>
                    <a:pt x="1313" y="225"/>
                    <a:pt x="1609" y="521"/>
                    <a:pt x="1609" y="885"/>
                  </a:cubicBezTo>
                  <a:lnTo>
                    <a:pt x="2380" y="885"/>
                  </a:lnTo>
                  <a:cubicBezTo>
                    <a:pt x="2380" y="521"/>
                    <a:pt x="2675" y="225"/>
                    <a:pt x="3040" y="225"/>
                  </a:cubicBezTo>
                  <a:lnTo>
                    <a:pt x="3986" y="225"/>
                  </a:lnTo>
                  <a:lnTo>
                    <a:pt x="398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1" name="Google Shape;5221;p39"/>
            <p:cNvSpPr/>
            <p:nvPr/>
          </p:nvSpPr>
          <p:spPr>
            <a:xfrm>
              <a:off x="3948261" y="2128544"/>
              <a:ext cx="1305391" cy="838186"/>
            </a:xfrm>
            <a:custGeom>
              <a:avLst/>
              <a:gdLst/>
              <a:ahLst/>
              <a:cxnLst/>
              <a:rect l="l" t="t" r="r" b="b"/>
              <a:pathLst>
                <a:path w="7407" h="4756" extrusionOk="0">
                  <a:moveTo>
                    <a:pt x="429" y="0"/>
                  </a:moveTo>
                  <a:cubicBezTo>
                    <a:pt x="193" y="0"/>
                    <a:pt x="0" y="193"/>
                    <a:pt x="0" y="431"/>
                  </a:cubicBezTo>
                  <a:lnTo>
                    <a:pt x="0" y="4327"/>
                  </a:lnTo>
                  <a:cubicBezTo>
                    <a:pt x="0" y="4562"/>
                    <a:pt x="193" y="4755"/>
                    <a:pt x="429" y="4755"/>
                  </a:cubicBezTo>
                  <a:lnTo>
                    <a:pt x="6976" y="4755"/>
                  </a:lnTo>
                  <a:cubicBezTo>
                    <a:pt x="7214" y="4755"/>
                    <a:pt x="7406" y="4562"/>
                    <a:pt x="7406" y="4327"/>
                  </a:cubicBezTo>
                  <a:lnTo>
                    <a:pt x="7406" y="431"/>
                  </a:lnTo>
                  <a:cubicBezTo>
                    <a:pt x="7406" y="193"/>
                    <a:pt x="7214" y="0"/>
                    <a:pt x="697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2" name="Google Shape;5222;p39"/>
            <p:cNvSpPr/>
            <p:nvPr/>
          </p:nvSpPr>
          <p:spPr>
            <a:xfrm>
              <a:off x="4023691" y="2194634"/>
              <a:ext cx="1154532" cy="690499"/>
            </a:xfrm>
            <a:custGeom>
              <a:avLst/>
              <a:gdLst/>
              <a:ahLst/>
              <a:cxnLst/>
              <a:rect l="l" t="t" r="r" b="b"/>
              <a:pathLst>
                <a:path w="6551" h="3918" extrusionOk="0">
                  <a:moveTo>
                    <a:pt x="1" y="0"/>
                  </a:moveTo>
                  <a:lnTo>
                    <a:pt x="1" y="3917"/>
                  </a:lnTo>
                  <a:lnTo>
                    <a:pt x="6550" y="3917"/>
                  </a:lnTo>
                  <a:lnTo>
                    <a:pt x="6550" y="0"/>
                  </a:lnTo>
                  <a:close/>
                </a:path>
              </a:pathLst>
            </a:custGeom>
            <a:solidFill>
              <a:srgbClr val="84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3" name="Google Shape;5223;p39"/>
            <p:cNvSpPr/>
            <p:nvPr/>
          </p:nvSpPr>
          <p:spPr>
            <a:xfrm>
              <a:off x="4047131" y="2218426"/>
              <a:ext cx="1107300" cy="643267"/>
            </a:xfrm>
            <a:custGeom>
              <a:avLst/>
              <a:gdLst/>
              <a:ahLst/>
              <a:cxnLst/>
              <a:rect l="l" t="t" r="r" b="b"/>
              <a:pathLst>
                <a:path w="6283" h="3650" extrusionOk="0">
                  <a:moveTo>
                    <a:pt x="0" y="0"/>
                  </a:moveTo>
                  <a:lnTo>
                    <a:pt x="0" y="3650"/>
                  </a:lnTo>
                  <a:lnTo>
                    <a:pt x="6282" y="3650"/>
                  </a:lnTo>
                  <a:lnTo>
                    <a:pt x="62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4" name="Google Shape;5224;p39"/>
            <p:cNvSpPr/>
            <p:nvPr/>
          </p:nvSpPr>
          <p:spPr>
            <a:xfrm>
              <a:off x="3892040" y="3521714"/>
              <a:ext cx="1417831" cy="30665"/>
            </a:xfrm>
            <a:custGeom>
              <a:avLst/>
              <a:gdLst/>
              <a:ahLst/>
              <a:cxnLst/>
              <a:rect l="l" t="t" r="r" b="b"/>
              <a:pathLst>
                <a:path w="8045" h="174" extrusionOk="0">
                  <a:moveTo>
                    <a:pt x="0" y="1"/>
                  </a:moveTo>
                  <a:cubicBezTo>
                    <a:pt x="41" y="101"/>
                    <a:pt x="122" y="174"/>
                    <a:pt x="221" y="174"/>
                  </a:cubicBezTo>
                  <a:lnTo>
                    <a:pt x="7824" y="174"/>
                  </a:lnTo>
                  <a:cubicBezTo>
                    <a:pt x="7922" y="174"/>
                    <a:pt x="8004" y="101"/>
                    <a:pt x="804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5" name="Google Shape;5225;p39"/>
            <p:cNvSpPr/>
            <p:nvPr/>
          </p:nvSpPr>
          <p:spPr>
            <a:xfrm>
              <a:off x="3884815" y="3107200"/>
              <a:ext cx="1432282" cy="414687"/>
            </a:xfrm>
            <a:custGeom>
              <a:avLst/>
              <a:gdLst/>
              <a:ahLst/>
              <a:cxnLst/>
              <a:rect l="l" t="t" r="r" b="b"/>
              <a:pathLst>
                <a:path w="8127" h="2353" extrusionOk="0">
                  <a:moveTo>
                    <a:pt x="958" y="1"/>
                  </a:moveTo>
                  <a:cubicBezTo>
                    <a:pt x="814" y="1"/>
                    <a:pt x="684" y="112"/>
                    <a:pt x="626" y="284"/>
                  </a:cubicBezTo>
                  <a:lnTo>
                    <a:pt x="33" y="2072"/>
                  </a:lnTo>
                  <a:cubicBezTo>
                    <a:pt x="0" y="2168"/>
                    <a:pt x="7" y="2269"/>
                    <a:pt x="41" y="2353"/>
                  </a:cubicBezTo>
                  <a:lnTo>
                    <a:pt x="8086" y="2353"/>
                  </a:lnTo>
                  <a:cubicBezTo>
                    <a:pt x="8120" y="2269"/>
                    <a:pt x="8126" y="2168"/>
                    <a:pt x="8094" y="2072"/>
                  </a:cubicBezTo>
                  <a:lnTo>
                    <a:pt x="7501" y="284"/>
                  </a:lnTo>
                  <a:cubicBezTo>
                    <a:pt x="7443" y="112"/>
                    <a:pt x="7312" y="1"/>
                    <a:pt x="716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6" name="Google Shape;5226;p39"/>
            <p:cNvSpPr/>
            <p:nvPr/>
          </p:nvSpPr>
          <p:spPr>
            <a:xfrm>
              <a:off x="4428337" y="3345828"/>
              <a:ext cx="345249" cy="151917"/>
            </a:xfrm>
            <a:custGeom>
              <a:avLst/>
              <a:gdLst/>
              <a:ahLst/>
              <a:cxnLst/>
              <a:rect l="l" t="t" r="r" b="b"/>
              <a:pathLst>
                <a:path w="1959" h="862" extrusionOk="0">
                  <a:moveTo>
                    <a:pt x="76" y="0"/>
                  </a:moveTo>
                  <a:lnTo>
                    <a:pt x="1" y="861"/>
                  </a:lnTo>
                  <a:lnTo>
                    <a:pt x="1958" y="861"/>
                  </a:lnTo>
                  <a:lnTo>
                    <a:pt x="1883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7" name="Google Shape;5227;p39"/>
            <p:cNvSpPr/>
            <p:nvPr/>
          </p:nvSpPr>
          <p:spPr>
            <a:xfrm>
              <a:off x="4060349" y="3145796"/>
              <a:ext cx="72962" cy="14804"/>
            </a:xfrm>
            <a:custGeom>
              <a:avLst/>
              <a:gdLst/>
              <a:ahLst/>
              <a:cxnLst/>
              <a:rect l="l" t="t" r="r" b="b"/>
              <a:pathLst>
                <a:path w="414" h="84" extrusionOk="0">
                  <a:moveTo>
                    <a:pt x="28" y="0"/>
                  </a:moveTo>
                  <a:lnTo>
                    <a:pt x="0" y="84"/>
                  </a:lnTo>
                  <a:lnTo>
                    <a:pt x="388" y="8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8" name="Google Shape;5228;p39"/>
            <p:cNvSpPr/>
            <p:nvPr/>
          </p:nvSpPr>
          <p:spPr>
            <a:xfrm>
              <a:off x="4152346" y="3145796"/>
              <a:ext cx="71905" cy="14804"/>
            </a:xfrm>
            <a:custGeom>
              <a:avLst/>
              <a:gdLst/>
              <a:ahLst/>
              <a:cxnLst/>
              <a:rect l="l" t="t" r="r" b="b"/>
              <a:pathLst>
                <a:path w="408" h="84" extrusionOk="0">
                  <a:moveTo>
                    <a:pt x="25" y="0"/>
                  </a:moveTo>
                  <a:lnTo>
                    <a:pt x="1" y="84"/>
                  </a:lnTo>
                  <a:lnTo>
                    <a:pt x="389" y="84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9" name="Google Shape;5229;p39"/>
            <p:cNvSpPr/>
            <p:nvPr/>
          </p:nvSpPr>
          <p:spPr>
            <a:xfrm>
              <a:off x="4244519" y="3145796"/>
              <a:ext cx="71200" cy="14804"/>
            </a:xfrm>
            <a:custGeom>
              <a:avLst/>
              <a:gdLst/>
              <a:ahLst/>
              <a:cxnLst/>
              <a:rect l="l" t="t" r="r" b="b"/>
              <a:pathLst>
                <a:path w="404" h="84" extrusionOk="0">
                  <a:moveTo>
                    <a:pt x="20" y="0"/>
                  </a:moveTo>
                  <a:lnTo>
                    <a:pt x="1" y="84"/>
                  </a:lnTo>
                  <a:lnTo>
                    <a:pt x="388" y="8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0" name="Google Shape;5230;p39"/>
            <p:cNvSpPr/>
            <p:nvPr/>
          </p:nvSpPr>
          <p:spPr>
            <a:xfrm>
              <a:off x="4336692" y="3145796"/>
              <a:ext cx="69966" cy="14804"/>
            </a:xfrm>
            <a:custGeom>
              <a:avLst/>
              <a:gdLst/>
              <a:ahLst/>
              <a:cxnLst/>
              <a:rect l="l" t="t" r="r" b="b"/>
              <a:pathLst>
                <a:path w="397" h="84" extrusionOk="0">
                  <a:moveTo>
                    <a:pt x="13" y="0"/>
                  </a:moveTo>
                  <a:lnTo>
                    <a:pt x="0" y="84"/>
                  </a:lnTo>
                  <a:lnTo>
                    <a:pt x="388" y="84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1" name="Google Shape;5231;p39"/>
            <p:cNvSpPr/>
            <p:nvPr/>
          </p:nvSpPr>
          <p:spPr>
            <a:xfrm>
              <a:off x="4428689" y="3145796"/>
              <a:ext cx="69261" cy="14804"/>
            </a:xfrm>
            <a:custGeom>
              <a:avLst/>
              <a:gdLst/>
              <a:ahLst/>
              <a:cxnLst/>
              <a:rect l="l" t="t" r="r" b="b"/>
              <a:pathLst>
                <a:path w="393" h="84" extrusionOk="0">
                  <a:moveTo>
                    <a:pt x="9" y="0"/>
                  </a:moveTo>
                  <a:lnTo>
                    <a:pt x="1" y="84"/>
                  </a:lnTo>
                  <a:lnTo>
                    <a:pt x="388" y="8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2" name="Google Shape;5232;p39"/>
            <p:cNvSpPr/>
            <p:nvPr/>
          </p:nvSpPr>
          <p:spPr>
            <a:xfrm>
              <a:off x="4520862" y="3145796"/>
              <a:ext cx="68380" cy="14804"/>
            </a:xfrm>
            <a:custGeom>
              <a:avLst/>
              <a:gdLst/>
              <a:ahLst/>
              <a:cxnLst/>
              <a:rect l="l" t="t" r="r" b="b"/>
              <a:pathLst>
                <a:path w="388" h="84" extrusionOk="0">
                  <a:moveTo>
                    <a:pt x="5" y="0"/>
                  </a:moveTo>
                  <a:lnTo>
                    <a:pt x="0" y="84"/>
                  </a:lnTo>
                  <a:lnTo>
                    <a:pt x="386" y="84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3" name="Google Shape;5233;p39"/>
            <p:cNvSpPr/>
            <p:nvPr/>
          </p:nvSpPr>
          <p:spPr>
            <a:xfrm>
              <a:off x="4612507" y="3145796"/>
              <a:ext cx="68556" cy="14804"/>
            </a:xfrm>
            <a:custGeom>
              <a:avLst/>
              <a:gdLst/>
              <a:ahLst/>
              <a:cxnLst/>
              <a:rect l="l" t="t" r="r" b="b"/>
              <a:pathLst>
                <a:path w="389" h="84" extrusionOk="0">
                  <a:moveTo>
                    <a:pt x="1" y="0"/>
                  </a:moveTo>
                  <a:lnTo>
                    <a:pt x="1" y="84"/>
                  </a:lnTo>
                  <a:lnTo>
                    <a:pt x="388" y="84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4" name="Google Shape;5234;p39"/>
            <p:cNvSpPr/>
            <p:nvPr/>
          </p:nvSpPr>
          <p:spPr>
            <a:xfrm>
              <a:off x="4703975" y="3145796"/>
              <a:ext cx="69085" cy="14804"/>
            </a:xfrm>
            <a:custGeom>
              <a:avLst/>
              <a:gdLst/>
              <a:ahLst/>
              <a:cxnLst/>
              <a:rect l="l" t="t" r="r" b="b"/>
              <a:pathLst>
                <a:path w="392" h="84" extrusionOk="0">
                  <a:moveTo>
                    <a:pt x="0" y="0"/>
                  </a:moveTo>
                  <a:lnTo>
                    <a:pt x="4" y="84"/>
                  </a:lnTo>
                  <a:lnTo>
                    <a:pt x="392" y="8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5" name="Google Shape;5235;p39"/>
            <p:cNvSpPr/>
            <p:nvPr/>
          </p:nvSpPr>
          <p:spPr>
            <a:xfrm>
              <a:off x="4794914" y="3145796"/>
              <a:ext cx="70319" cy="14804"/>
            </a:xfrm>
            <a:custGeom>
              <a:avLst/>
              <a:gdLst/>
              <a:ahLst/>
              <a:cxnLst/>
              <a:rect l="l" t="t" r="r" b="b"/>
              <a:pathLst>
                <a:path w="399" h="84" extrusionOk="0">
                  <a:moveTo>
                    <a:pt x="0" y="0"/>
                  </a:moveTo>
                  <a:lnTo>
                    <a:pt x="11" y="84"/>
                  </a:lnTo>
                  <a:lnTo>
                    <a:pt x="399" y="84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6" name="Google Shape;5236;p39"/>
            <p:cNvSpPr/>
            <p:nvPr/>
          </p:nvSpPr>
          <p:spPr>
            <a:xfrm>
              <a:off x="4886206" y="3145796"/>
              <a:ext cx="71200" cy="14804"/>
            </a:xfrm>
            <a:custGeom>
              <a:avLst/>
              <a:gdLst/>
              <a:ahLst/>
              <a:cxnLst/>
              <a:rect l="l" t="t" r="r" b="b"/>
              <a:pathLst>
                <a:path w="404" h="84" extrusionOk="0">
                  <a:moveTo>
                    <a:pt x="1" y="0"/>
                  </a:moveTo>
                  <a:lnTo>
                    <a:pt x="15" y="84"/>
                  </a:lnTo>
                  <a:lnTo>
                    <a:pt x="403" y="84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7" name="Google Shape;5237;p39"/>
            <p:cNvSpPr/>
            <p:nvPr/>
          </p:nvSpPr>
          <p:spPr>
            <a:xfrm>
              <a:off x="4977498" y="3145796"/>
              <a:ext cx="71905" cy="14804"/>
            </a:xfrm>
            <a:custGeom>
              <a:avLst/>
              <a:gdLst/>
              <a:ahLst/>
              <a:cxnLst/>
              <a:rect l="l" t="t" r="r" b="b"/>
              <a:pathLst>
                <a:path w="408" h="84" extrusionOk="0">
                  <a:moveTo>
                    <a:pt x="1" y="0"/>
                  </a:moveTo>
                  <a:lnTo>
                    <a:pt x="20" y="84"/>
                  </a:lnTo>
                  <a:lnTo>
                    <a:pt x="408" y="84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8" name="Google Shape;5238;p39"/>
            <p:cNvSpPr/>
            <p:nvPr/>
          </p:nvSpPr>
          <p:spPr>
            <a:xfrm>
              <a:off x="5068438" y="3145796"/>
              <a:ext cx="72786" cy="14804"/>
            </a:xfrm>
            <a:custGeom>
              <a:avLst/>
              <a:gdLst/>
              <a:ahLst/>
              <a:cxnLst/>
              <a:rect l="l" t="t" r="r" b="b"/>
              <a:pathLst>
                <a:path w="413" h="84" extrusionOk="0">
                  <a:moveTo>
                    <a:pt x="1" y="0"/>
                  </a:moveTo>
                  <a:lnTo>
                    <a:pt x="27" y="84"/>
                  </a:lnTo>
                  <a:lnTo>
                    <a:pt x="412" y="84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9" name="Google Shape;5239;p39"/>
            <p:cNvSpPr/>
            <p:nvPr/>
          </p:nvSpPr>
          <p:spPr>
            <a:xfrm>
              <a:off x="4047131" y="3174523"/>
              <a:ext cx="101689" cy="26964"/>
            </a:xfrm>
            <a:custGeom>
              <a:avLst/>
              <a:gdLst/>
              <a:ahLst/>
              <a:cxnLst/>
              <a:rect l="l" t="t" r="r" b="b"/>
              <a:pathLst>
                <a:path w="577" h="153" extrusionOk="0">
                  <a:moveTo>
                    <a:pt x="50" y="0"/>
                  </a:moveTo>
                  <a:lnTo>
                    <a:pt x="0" y="152"/>
                  </a:lnTo>
                  <a:lnTo>
                    <a:pt x="536" y="152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0" name="Google Shape;5240;p39"/>
            <p:cNvSpPr/>
            <p:nvPr/>
          </p:nvSpPr>
          <p:spPr>
            <a:xfrm>
              <a:off x="4159219" y="3174523"/>
              <a:ext cx="68909" cy="26964"/>
            </a:xfrm>
            <a:custGeom>
              <a:avLst/>
              <a:gdLst/>
              <a:ahLst/>
              <a:cxnLst/>
              <a:rect l="l" t="t" r="r" b="b"/>
              <a:pathLst>
                <a:path w="391" h="153" extrusionOk="0">
                  <a:moveTo>
                    <a:pt x="39" y="0"/>
                  </a:moveTo>
                  <a:lnTo>
                    <a:pt x="1" y="152"/>
                  </a:lnTo>
                  <a:lnTo>
                    <a:pt x="356" y="152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1" name="Google Shape;5241;p39"/>
            <p:cNvSpPr/>
            <p:nvPr/>
          </p:nvSpPr>
          <p:spPr>
            <a:xfrm>
              <a:off x="4243814" y="3174523"/>
              <a:ext cx="67675" cy="26964"/>
            </a:xfrm>
            <a:custGeom>
              <a:avLst/>
              <a:gdLst/>
              <a:ahLst/>
              <a:cxnLst/>
              <a:rect l="l" t="t" r="r" b="b"/>
              <a:pathLst>
                <a:path w="384" h="153" extrusionOk="0">
                  <a:moveTo>
                    <a:pt x="32" y="0"/>
                  </a:moveTo>
                  <a:lnTo>
                    <a:pt x="0" y="152"/>
                  </a:lnTo>
                  <a:lnTo>
                    <a:pt x="358" y="152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2" name="Google Shape;5242;p39"/>
            <p:cNvSpPr/>
            <p:nvPr/>
          </p:nvSpPr>
          <p:spPr>
            <a:xfrm>
              <a:off x="4328761" y="3174523"/>
              <a:ext cx="66089" cy="26964"/>
            </a:xfrm>
            <a:custGeom>
              <a:avLst/>
              <a:gdLst/>
              <a:ahLst/>
              <a:cxnLst/>
              <a:rect l="l" t="t" r="r" b="b"/>
              <a:pathLst>
                <a:path w="375" h="153" extrusionOk="0">
                  <a:moveTo>
                    <a:pt x="24" y="0"/>
                  </a:moveTo>
                  <a:lnTo>
                    <a:pt x="0" y="152"/>
                  </a:lnTo>
                  <a:lnTo>
                    <a:pt x="356" y="15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3" name="Google Shape;5243;p39"/>
            <p:cNvSpPr/>
            <p:nvPr/>
          </p:nvSpPr>
          <p:spPr>
            <a:xfrm>
              <a:off x="4413709" y="3174523"/>
              <a:ext cx="64679" cy="26964"/>
            </a:xfrm>
            <a:custGeom>
              <a:avLst/>
              <a:gdLst/>
              <a:ahLst/>
              <a:cxnLst/>
              <a:rect l="l" t="t" r="r" b="b"/>
              <a:pathLst>
                <a:path w="367" h="153" extrusionOk="0">
                  <a:moveTo>
                    <a:pt x="15" y="0"/>
                  </a:moveTo>
                  <a:lnTo>
                    <a:pt x="0" y="152"/>
                  </a:lnTo>
                  <a:lnTo>
                    <a:pt x="356" y="15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4" name="Google Shape;5244;p39"/>
            <p:cNvSpPr/>
            <p:nvPr/>
          </p:nvSpPr>
          <p:spPr>
            <a:xfrm>
              <a:off x="4498127" y="3174523"/>
              <a:ext cx="63622" cy="26964"/>
            </a:xfrm>
            <a:custGeom>
              <a:avLst/>
              <a:gdLst/>
              <a:ahLst/>
              <a:cxnLst/>
              <a:rect l="l" t="t" r="r" b="b"/>
              <a:pathLst>
                <a:path w="361" h="153" extrusionOk="0">
                  <a:moveTo>
                    <a:pt x="9" y="0"/>
                  </a:moveTo>
                  <a:lnTo>
                    <a:pt x="1" y="152"/>
                  </a:lnTo>
                  <a:lnTo>
                    <a:pt x="358" y="15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5" name="Google Shape;5245;p39"/>
            <p:cNvSpPr/>
            <p:nvPr/>
          </p:nvSpPr>
          <p:spPr>
            <a:xfrm>
              <a:off x="4583075" y="3174523"/>
              <a:ext cx="62917" cy="26964"/>
            </a:xfrm>
            <a:custGeom>
              <a:avLst/>
              <a:gdLst/>
              <a:ahLst/>
              <a:cxnLst/>
              <a:rect l="l" t="t" r="r" b="b"/>
              <a:pathLst>
                <a:path w="357" h="153" extrusionOk="0">
                  <a:moveTo>
                    <a:pt x="1" y="0"/>
                  </a:moveTo>
                  <a:lnTo>
                    <a:pt x="1" y="152"/>
                  </a:lnTo>
                  <a:lnTo>
                    <a:pt x="356" y="1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6" name="Google Shape;5246;p39"/>
            <p:cNvSpPr/>
            <p:nvPr/>
          </p:nvSpPr>
          <p:spPr>
            <a:xfrm>
              <a:off x="4666612" y="3174523"/>
              <a:ext cx="64327" cy="26964"/>
            </a:xfrm>
            <a:custGeom>
              <a:avLst/>
              <a:gdLst/>
              <a:ahLst/>
              <a:cxnLst/>
              <a:rect l="l" t="t" r="r" b="b"/>
              <a:pathLst>
                <a:path w="365" h="153" extrusionOk="0">
                  <a:moveTo>
                    <a:pt x="0" y="0"/>
                  </a:moveTo>
                  <a:lnTo>
                    <a:pt x="6" y="152"/>
                  </a:lnTo>
                  <a:lnTo>
                    <a:pt x="364" y="152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7" name="Google Shape;5247;p39"/>
            <p:cNvSpPr/>
            <p:nvPr/>
          </p:nvSpPr>
          <p:spPr>
            <a:xfrm>
              <a:off x="4749973" y="3174523"/>
              <a:ext cx="65384" cy="26964"/>
            </a:xfrm>
            <a:custGeom>
              <a:avLst/>
              <a:gdLst/>
              <a:ahLst/>
              <a:cxnLst/>
              <a:rect l="l" t="t" r="r" b="b"/>
              <a:pathLst>
                <a:path w="371" h="153" extrusionOk="0">
                  <a:moveTo>
                    <a:pt x="0" y="0"/>
                  </a:moveTo>
                  <a:lnTo>
                    <a:pt x="15" y="152"/>
                  </a:lnTo>
                  <a:lnTo>
                    <a:pt x="371" y="1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8" name="Google Shape;5248;p39"/>
            <p:cNvSpPr/>
            <p:nvPr/>
          </p:nvSpPr>
          <p:spPr>
            <a:xfrm>
              <a:off x="4833335" y="3174523"/>
              <a:ext cx="66970" cy="26964"/>
            </a:xfrm>
            <a:custGeom>
              <a:avLst/>
              <a:gdLst/>
              <a:ahLst/>
              <a:cxnLst/>
              <a:rect l="l" t="t" r="r" b="b"/>
              <a:pathLst>
                <a:path w="380" h="153" extrusionOk="0">
                  <a:moveTo>
                    <a:pt x="1" y="0"/>
                  </a:moveTo>
                  <a:lnTo>
                    <a:pt x="22" y="152"/>
                  </a:lnTo>
                  <a:lnTo>
                    <a:pt x="380" y="1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9" name="Google Shape;5249;p39"/>
            <p:cNvSpPr/>
            <p:nvPr/>
          </p:nvSpPr>
          <p:spPr>
            <a:xfrm>
              <a:off x="4916696" y="3174523"/>
              <a:ext cx="68204" cy="26964"/>
            </a:xfrm>
            <a:custGeom>
              <a:avLst/>
              <a:gdLst/>
              <a:ahLst/>
              <a:cxnLst/>
              <a:rect l="l" t="t" r="r" b="b"/>
              <a:pathLst>
                <a:path w="387" h="153" extrusionOk="0">
                  <a:moveTo>
                    <a:pt x="1" y="0"/>
                  </a:moveTo>
                  <a:lnTo>
                    <a:pt x="31" y="152"/>
                  </a:lnTo>
                  <a:lnTo>
                    <a:pt x="386" y="1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0" name="Google Shape;5250;p39"/>
            <p:cNvSpPr/>
            <p:nvPr/>
          </p:nvSpPr>
          <p:spPr>
            <a:xfrm>
              <a:off x="5000233" y="3174523"/>
              <a:ext cx="69614" cy="26964"/>
            </a:xfrm>
            <a:custGeom>
              <a:avLst/>
              <a:gdLst/>
              <a:ahLst/>
              <a:cxnLst/>
              <a:rect l="l" t="t" r="r" b="b"/>
              <a:pathLst>
                <a:path w="395" h="153" extrusionOk="0">
                  <a:moveTo>
                    <a:pt x="0" y="0"/>
                  </a:moveTo>
                  <a:lnTo>
                    <a:pt x="37" y="152"/>
                  </a:lnTo>
                  <a:lnTo>
                    <a:pt x="394" y="1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1" name="Google Shape;5251;p39"/>
            <p:cNvSpPr/>
            <p:nvPr/>
          </p:nvSpPr>
          <p:spPr>
            <a:xfrm>
              <a:off x="5083594" y="3174523"/>
              <a:ext cx="70847" cy="26964"/>
            </a:xfrm>
            <a:custGeom>
              <a:avLst/>
              <a:gdLst/>
              <a:ahLst/>
              <a:cxnLst/>
              <a:rect l="l" t="t" r="r" b="b"/>
              <a:pathLst>
                <a:path w="402" h="153" extrusionOk="0">
                  <a:moveTo>
                    <a:pt x="1" y="0"/>
                  </a:moveTo>
                  <a:lnTo>
                    <a:pt x="46" y="152"/>
                  </a:lnTo>
                  <a:lnTo>
                    <a:pt x="401" y="1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2" name="Google Shape;5252;p39"/>
            <p:cNvSpPr/>
            <p:nvPr/>
          </p:nvSpPr>
          <p:spPr>
            <a:xfrm>
              <a:off x="4220022" y="3212238"/>
              <a:ext cx="69614" cy="28022"/>
            </a:xfrm>
            <a:custGeom>
              <a:avLst/>
              <a:gdLst/>
              <a:ahLst/>
              <a:cxnLst/>
              <a:rect l="l" t="t" r="r" b="b"/>
              <a:pathLst>
                <a:path w="395" h="159" extrusionOk="0">
                  <a:moveTo>
                    <a:pt x="35" y="0"/>
                  </a:moveTo>
                  <a:lnTo>
                    <a:pt x="0" y="159"/>
                  </a:lnTo>
                  <a:lnTo>
                    <a:pt x="364" y="159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3" name="Google Shape;5253;p39"/>
            <p:cNvSpPr/>
            <p:nvPr/>
          </p:nvSpPr>
          <p:spPr>
            <a:xfrm>
              <a:off x="4312547" y="3212238"/>
              <a:ext cx="68028" cy="28022"/>
            </a:xfrm>
            <a:custGeom>
              <a:avLst/>
              <a:gdLst/>
              <a:ahLst/>
              <a:cxnLst/>
              <a:rect l="l" t="t" r="r" b="b"/>
              <a:pathLst>
                <a:path w="386" h="159" extrusionOk="0">
                  <a:moveTo>
                    <a:pt x="28" y="0"/>
                  </a:moveTo>
                  <a:lnTo>
                    <a:pt x="0" y="159"/>
                  </a:lnTo>
                  <a:lnTo>
                    <a:pt x="366" y="159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4" name="Google Shape;5254;p39"/>
            <p:cNvSpPr/>
            <p:nvPr/>
          </p:nvSpPr>
          <p:spPr>
            <a:xfrm>
              <a:off x="4127144" y="3212238"/>
              <a:ext cx="71200" cy="28022"/>
            </a:xfrm>
            <a:custGeom>
              <a:avLst/>
              <a:gdLst/>
              <a:ahLst/>
              <a:cxnLst/>
              <a:rect l="l" t="t" r="r" b="b"/>
              <a:pathLst>
                <a:path w="404" h="159" extrusionOk="0">
                  <a:moveTo>
                    <a:pt x="43" y="0"/>
                  </a:moveTo>
                  <a:lnTo>
                    <a:pt x="0" y="159"/>
                  </a:lnTo>
                  <a:lnTo>
                    <a:pt x="367" y="159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5" name="Google Shape;5255;p39"/>
            <p:cNvSpPr/>
            <p:nvPr/>
          </p:nvSpPr>
          <p:spPr>
            <a:xfrm>
              <a:off x="4034618" y="3212238"/>
              <a:ext cx="72257" cy="28022"/>
            </a:xfrm>
            <a:custGeom>
              <a:avLst/>
              <a:gdLst/>
              <a:ahLst/>
              <a:cxnLst/>
              <a:rect l="l" t="t" r="r" b="b"/>
              <a:pathLst>
                <a:path w="410" h="159" extrusionOk="0">
                  <a:moveTo>
                    <a:pt x="52" y="0"/>
                  </a:moveTo>
                  <a:lnTo>
                    <a:pt x="1" y="159"/>
                  </a:lnTo>
                  <a:lnTo>
                    <a:pt x="365" y="159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6" name="Google Shape;5256;p39"/>
            <p:cNvSpPr/>
            <p:nvPr/>
          </p:nvSpPr>
          <p:spPr>
            <a:xfrm>
              <a:off x="4405249" y="3212238"/>
              <a:ext cx="66618" cy="28022"/>
            </a:xfrm>
            <a:custGeom>
              <a:avLst/>
              <a:gdLst/>
              <a:ahLst/>
              <a:cxnLst/>
              <a:rect l="l" t="t" r="r" b="b"/>
              <a:pathLst>
                <a:path w="378" h="159" extrusionOk="0">
                  <a:moveTo>
                    <a:pt x="18" y="0"/>
                  </a:moveTo>
                  <a:lnTo>
                    <a:pt x="1" y="159"/>
                  </a:lnTo>
                  <a:lnTo>
                    <a:pt x="365" y="15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7" name="Google Shape;5257;p39"/>
            <p:cNvSpPr/>
            <p:nvPr/>
          </p:nvSpPr>
          <p:spPr>
            <a:xfrm>
              <a:off x="4498127" y="3212238"/>
              <a:ext cx="65208" cy="28022"/>
            </a:xfrm>
            <a:custGeom>
              <a:avLst/>
              <a:gdLst/>
              <a:ahLst/>
              <a:cxnLst/>
              <a:rect l="l" t="t" r="r" b="b"/>
              <a:pathLst>
                <a:path w="370" h="159" extrusionOk="0">
                  <a:moveTo>
                    <a:pt x="9" y="0"/>
                  </a:moveTo>
                  <a:lnTo>
                    <a:pt x="1" y="159"/>
                  </a:lnTo>
                  <a:lnTo>
                    <a:pt x="365" y="159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8" name="Google Shape;5258;p39"/>
            <p:cNvSpPr/>
            <p:nvPr/>
          </p:nvSpPr>
          <p:spPr>
            <a:xfrm>
              <a:off x="4590653" y="3212238"/>
              <a:ext cx="64679" cy="28022"/>
            </a:xfrm>
            <a:custGeom>
              <a:avLst/>
              <a:gdLst/>
              <a:ahLst/>
              <a:cxnLst/>
              <a:rect l="l" t="t" r="r" b="b"/>
              <a:pathLst>
                <a:path w="367" h="159" extrusionOk="0">
                  <a:moveTo>
                    <a:pt x="3" y="0"/>
                  </a:moveTo>
                  <a:lnTo>
                    <a:pt x="1" y="159"/>
                  </a:lnTo>
                  <a:lnTo>
                    <a:pt x="367" y="159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9" name="Google Shape;5259;p39"/>
            <p:cNvSpPr/>
            <p:nvPr/>
          </p:nvSpPr>
          <p:spPr>
            <a:xfrm>
              <a:off x="4681945" y="3212238"/>
              <a:ext cx="65913" cy="28022"/>
            </a:xfrm>
            <a:custGeom>
              <a:avLst/>
              <a:gdLst/>
              <a:ahLst/>
              <a:cxnLst/>
              <a:rect l="l" t="t" r="r" b="b"/>
              <a:pathLst>
                <a:path w="374" h="159" extrusionOk="0">
                  <a:moveTo>
                    <a:pt x="1" y="0"/>
                  </a:moveTo>
                  <a:lnTo>
                    <a:pt x="9" y="159"/>
                  </a:lnTo>
                  <a:lnTo>
                    <a:pt x="373" y="159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0" name="Google Shape;5260;p39"/>
            <p:cNvSpPr/>
            <p:nvPr/>
          </p:nvSpPr>
          <p:spPr>
            <a:xfrm>
              <a:off x="4773413" y="3212238"/>
              <a:ext cx="67323" cy="28022"/>
            </a:xfrm>
            <a:custGeom>
              <a:avLst/>
              <a:gdLst/>
              <a:ahLst/>
              <a:cxnLst/>
              <a:rect l="l" t="t" r="r" b="b"/>
              <a:pathLst>
                <a:path w="382" h="159" extrusionOk="0">
                  <a:moveTo>
                    <a:pt x="0" y="0"/>
                  </a:moveTo>
                  <a:lnTo>
                    <a:pt x="15" y="159"/>
                  </a:lnTo>
                  <a:lnTo>
                    <a:pt x="381" y="159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1" name="Google Shape;5261;p39"/>
            <p:cNvSpPr/>
            <p:nvPr/>
          </p:nvSpPr>
          <p:spPr>
            <a:xfrm>
              <a:off x="4864705" y="3212238"/>
              <a:ext cx="68556" cy="28022"/>
            </a:xfrm>
            <a:custGeom>
              <a:avLst/>
              <a:gdLst/>
              <a:ahLst/>
              <a:cxnLst/>
              <a:rect l="l" t="t" r="r" b="b"/>
              <a:pathLst>
                <a:path w="389" h="159" extrusionOk="0">
                  <a:moveTo>
                    <a:pt x="0" y="0"/>
                  </a:moveTo>
                  <a:lnTo>
                    <a:pt x="24" y="159"/>
                  </a:lnTo>
                  <a:lnTo>
                    <a:pt x="388" y="159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2" name="Google Shape;5262;p39"/>
            <p:cNvSpPr/>
            <p:nvPr/>
          </p:nvSpPr>
          <p:spPr>
            <a:xfrm>
              <a:off x="4955645" y="3212238"/>
              <a:ext cx="70319" cy="28022"/>
            </a:xfrm>
            <a:custGeom>
              <a:avLst/>
              <a:gdLst/>
              <a:ahLst/>
              <a:cxnLst/>
              <a:rect l="l" t="t" r="r" b="b"/>
              <a:pathLst>
                <a:path w="399" h="159" extrusionOk="0">
                  <a:moveTo>
                    <a:pt x="1" y="0"/>
                  </a:moveTo>
                  <a:lnTo>
                    <a:pt x="35" y="159"/>
                  </a:lnTo>
                  <a:lnTo>
                    <a:pt x="399" y="159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3" name="Google Shape;5263;p39"/>
            <p:cNvSpPr/>
            <p:nvPr/>
          </p:nvSpPr>
          <p:spPr>
            <a:xfrm>
              <a:off x="5040944" y="3212238"/>
              <a:ext cx="126186" cy="28022"/>
            </a:xfrm>
            <a:custGeom>
              <a:avLst/>
              <a:gdLst/>
              <a:ahLst/>
              <a:cxnLst/>
              <a:rect l="l" t="t" r="r" b="b"/>
              <a:pathLst>
                <a:path w="716" h="159" extrusionOk="0">
                  <a:moveTo>
                    <a:pt x="1" y="0"/>
                  </a:moveTo>
                  <a:lnTo>
                    <a:pt x="41" y="159"/>
                  </a:lnTo>
                  <a:lnTo>
                    <a:pt x="716" y="15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4" name="Google Shape;5264;p39"/>
            <p:cNvSpPr/>
            <p:nvPr/>
          </p:nvSpPr>
          <p:spPr>
            <a:xfrm>
              <a:off x="4210857" y="3251892"/>
              <a:ext cx="71552" cy="29255"/>
            </a:xfrm>
            <a:custGeom>
              <a:avLst/>
              <a:gdLst/>
              <a:ahLst/>
              <a:cxnLst/>
              <a:rect l="l" t="t" r="r" b="b"/>
              <a:pathLst>
                <a:path w="406" h="166" extrusionOk="0">
                  <a:moveTo>
                    <a:pt x="37" y="0"/>
                  </a:moveTo>
                  <a:lnTo>
                    <a:pt x="1" y="165"/>
                  </a:lnTo>
                  <a:lnTo>
                    <a:pt x="374" y="16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5" name="Google Shape;5265;p39"/>
            <p:cNvSpPr/>
            <p:nvPr/>
          </p:nvSpPr>
          <p:spPr>
            <a:xfrm>
              <a:off x="4305674" y="3251892"/>
              <a:ext cx="69966" cy="29255"/>
            </a:xfrm>
            <a:custGeom>
              <a:avLst/>
              <a:gdLst/>
              <a:ahLst/>
              <a:cxnLst/>
              <a:rect l="l" t="t" r="r" b="b"/>
              <a:pathLst>
                <a:path w="397" h="166" extrusionOk="0">
                  <a:moveTo>
                    <a:pt x="28" y="0"/>
                  </a:moveTo>
                  <a:lnTo>
                    <a:pt x="1" y="165"/>
                  </a:lnTo>
                  <a:lnTo>
                    <a:pt x="375" y="165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6" name="Google Shape;5266;p39"/>
            <p:cNvSpPr/>
            <p:nvPr/>
          </p:nvSpPr>
          <p:spPr>
            <a:xfrm>
              <a:off x="4021048" y="3251892"/>
              <a:ext cx="167778" cy="29255"/>
            </a:xfrm>
            <a:custGeom>
              <a:avLst/>
              <a:gdLst/>
              <a:ahLst/>
              <a:cxnLst/>
              <a:rect l="l" t="t" r="r" b="b"/>
              <a:pathLst>
                <a:path w="952" h="166" extrusionOk="0">
                  <a:moveTo>
                    <a:pt x="56" y="0"/>
                  </a:moveTo>
                  <a:lnTo>
                    <a:pt x="1" y="165"/>
                  </a:lnTo>
                  <a:lnTo>
                    <a:pt x="913" y="16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7" name="Google Shape;5267;p39"/>
            <p:cNvSpPr/>
            <p:nvPr/>
          </p:nvSpPr>
          <p:spPr>
            <a:xfrm>
              <a:off x="4400843" y="3251892"/>
              <a:ext cx="68028" cy="29255"/>
            </a:xfrm>
            <a:custGeom>
              <a:avLst/>
              <a:gdLst/>
              <a:ahLst/>
              <a:cxnLst/>
              <a:rect l="l" t="t" r="r" b="b"/>
              <a:pathLst>
                <a:path w="386" h="166" extrusionOk="0">
                  <a:moveTo>
                    <a:pt x="20" y="0"/>
                  </a:moveTo>
                  <a:lnTo>
                    <a:pt x="0" y="165"/>
                  </a:lnTo>
                  <a:lnTo>
                    <a:pt x="373" y="165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8" name="Google Shape;5268;p39"/>
            <p:cNvSpPr/>
            <p:nvPr/>
          </p:nvSpPr>
          <p:spPr>
            <a:xfrm>
              <a:off x="4495484" y="3251892"/>
              <a:ext cx="66618" cy="29255"/>
            </a:xfrm>
            <a:custGeom>
              <a:avLst/>
              <a:gdLst/>
              <a:ahLst/>
              <a:cxnLst/>
              <a:rect l="l" t="t" r="r" b="b"/>
              <a:pathLst>
                <a:path w="378" h="166" extrusionOk="0">
                  <a:moveTo>
                    <a:pt x="12" y="0"/>
                  </a:moveTo>
                  <a:lnTo>
                    <a:pt x="1" y="165"/>
                  </a:lnTo>
                  <a:lnTo>
                    <a:pt x="376" y="165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9" name="Google Shape;5269;p39"/>
            <p:cNvSpPr/>
            <p:nvPr/>
          </p:nvSpPr>
          <p:spPr>
            <a:xfrm>
              <a:off x="4590653" y="3251892"/>
              <a:ext cx="65913" cy="29255"/>
            </a:xfrm>
            <a:custGeom>
              <a:avLst/>
              <a:gdLst/>
              <a:ahLst/>
              <a:cxnLst/>
              <a:rect l="l" t="t" r="r" b="b"/>
              <a:pathLst>
                <a:path w="374" h="166" extrusionOk="0">
                  <a:moveTo>
                    <a:pt x="1" y="0"/>
                  </a:moveTo>
                  <a:lnTo>
                    <a:pt x="1" y="165"/>
                  </a:lnTo>
                  <a:lnTo>
                    <a:pt x="373" y="1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0" name="Google Shape;5270;p39"/>
            <p:cNvSpPr/>
            <p:nvPr/>
          </p:nvSpPr>
          <p:spPr>
            <a:xfrm>
              <a:off x="4683884" y="3251892"/>
              <a:ext cx="67323" cy="29255"/>
            </a:xfrm>
            <a:custGeom>
              <a:avLst/>
              <a:gdLst/>
              <a:ahLst/>
              <a:cxnLst/>
              <a:rect l="l" t="t" r="r" b="b"/>
              <a:pathLst>
                <a:path w="382" h="166" extrusionOk="0">
                  <a:moveTo>
                    <a:pt x="1" y="0"/>
                  </a:moveTo>
                  <a:lnTo>
                    <a:pt x="9" y="165"/>
                  </a:lnTo>
                  <a:lnTo>
                    <a:pt x="382" y="1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1" name="Google Shape;5271;p39"/>
            <p:cNvSpPr/>
            <p:nvPr/>
          </p:nvSpPr>
          <p:spPr>
            <a:xfrm>
              <a:off x="4777114" y="3251892"/>
              <a:ext cx="69261" cy="29255"/>
            </a:xfrm>
            <a:custGeom>
              <a:avLst/>
              <a:gdLst/>
              <a:ahLst/>
              <a:cxnLst/>
              <a:rect l="l" t="t" r="r" b="b"/>
              <a:pathLst>
                <a:path w="393" h="166" extrusionOk="0">
                  <a:moveTo>
                    <a:pt x="1" y="0"/>
                  </a:moveTo>
                  <a:lnTo>
                    <a:pt x="18" y="165"/>
                  </a:lnTo>
                  <a:lnTo>
                    <a:pt x="392" y="1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2" name="Google Shape;5272;p39"/>
            <p:cNvSpPr/>
            <p:nvPr/>
          </p:nvSpPr>
          <p:spPr>
            <a:xfrm>
              <a:off x="4870697" y="3251892"/>
              <a:ext cx="70495" cy="29255"/>
            </a:xfrm>
            <a:custGeom>
              <a:avLst/>
              <a:gdLst/>
              <a:ahLst/>
              <a:cxnLst/>
              <a:rect l="l" t="t" r="r" b="b"/>
              <a:pathLst>
                <a:path w="400" h="166" extrusionOk="0">
                  <a:moveTo>
                    <a:pt x="1" y="0"/>
                  </a:moveTo>
                  <a:lnTo>
                    <a:pt x="26" y="165"/>
                  </a:lnTo>
                  <a:lnTo>
                    <a:pt x="399" y="165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3" name="Google Shape;5273;p39"/>
            <p:cNvSpPr/>
            <p:nvPr/>
          </p:nvSpPr>
          <p:spPr>
            <a:xfrm>
              <a:off x="4963928" y="3251892"/>
              <a:ext cx="71905" cy="29255"/>
            </a:xfrm>
            <a:custGeom>
              <a:avLst/>
              <a:gdLst/>
              <a:ahLst/>
              <a:cxnLst/>
              <a:rect l="l" t="t" r="r" b="b"/>
              <a:pathLst>
                <a:path w="408" h="166" extrusionOk="0">
                  <a:moveTo>
                    <a:pt x="1" y="0"/>
                  </a:moveTo>
                  <a:lnTo>
                    <a:pt x="35" y="165"/>
                  </a:lnTo>
                  <a:lnTo>
                    <a:pt x="408" y="165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4" name="Google Shape;5274;p39"/>
            <p:cNvSpPr/>
            <p:nvPr/>
          </p:nvSpPr>
          <p:spPr>
            <a:xfrm>
              <a:off x="5051166" y="3251892"/>
              <a:ext cx="129182" cy="29255"/>
            </a:xfrm>
            <a:custGeom>
              <a:avLst/>
              <a:gdLst/>
              <a:ahLst/>
              <a:cxnLst/>
              <a:rect l="l" t="t" r="r" b="b"/>
              <a:pathLst>
                <a:path w="733" h="166" extrusionOk="0">
                  <a:moveTo>
                    <a:pt x="0" y="0"/>
                  </a:moveTo>
                  <a:lnTo>
                    <a:pt x="43" y="165"/>
                  </a:lnTo>
                  <a:lnTo>
                    <a:pt x="733" y="16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5" name="Google Shape;5275;p39"/>
            <p:cNvSpPr/>
            <p:nvPr/>
          </p:nvSpPr>
          <p:spPr>
            <a:xfrm>
              <a:off x="4111635" y="3292956"/>
              <a:ext cx="74548" cy="30842"/>
            </a:xfrm>
            <a:custGeom>
              <a:avLst/>
              <a:gdLst/>
              <a:ahLst/>
              <a:cxnLst/>
              <a:rect l="l" t="t" r="r" b="b"/>
              <a:pathLst>
                <a:path w="423" h="175" extrusionOk="0">
                  <a:moveTo>
                    <a:pt x="48" y="1"/>
                  </a:moveTo>
                  <a:lnTo>
                    <a:pt x="1" y="174"/>
                  </a:lnTo>
                  <a:lnTo>
                    <a:pt x="384" y="174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6" name="Google Shape;5276;p39"/>
            <p:cNvSpPr/>
            <p:nvPr/>
          </p:nvSpPr>
          <p:spPr>
            <a:xfrm>
              <a:off x="4298801" y="3292956"/>
              <a:ext cx="71552" cy="30842"/>
            </a:xfrm>
            <a:custGeom>
              <a:avLst/>
              <a:gdLst/>
              <a:ahLst/>
              <a:cxnLst/>
              <a:rect l="l" t="t" r="r" b="b"/>
              <a:pathLst>
                <a:path w="406" h="175" extrusionOk="0">
                  <a:moveTo>
                    <a:pt x="29" y="1"/>
                  </a:moveTo>
                  <a:lnTo>
                    <a:pt x="1" y="174"/>
                  </a:lnTo>
                  <a:lnTo>
                    <a:pt x="382" y="174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7" name="Google Shape;5277;p39"/>
            <p:cNvSpPr/>
            <p:nvPr/>
          </p:nvSpPr>
          <p:spPr>
            <a:xfrm>
              <a:off x="4007125" y="3308112"/>
              <a:ext cx="86885" cy="15685"/>
            </a:xfrm>
            <a:custGeom>
              <a:avLst/>
              <a:gdLst/>
              <a:ahLst/>
              <a:cxnLst/>
              <a:rect l="l" t="t" r="r" b="b"/>
              <a:pathLst>
                <a:path w="493" h="89" extrusionOk="0">
                  <a:moveTo>
                    <a:pt x="30" y="0"/>
                  </a:moveTo>
                  <a:lnTo>
                    <a:pt x="0" y="88"/>
                  </a:lnTo>
                  <a:lnTo>
                    <a:pt x="467" y="88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8" name="Google Shape;5278;p39"/>
            <p:cNvSpPr/>
            <p:nvPr/>
          </p:nvSpPr>
          <p:spPr>
            <a:xfrm>
              <a:off x="4198168" y="3308112"/>
              <a:ext cx="85475" cy="15685"/>
            </a:xfrm>
            <a:custGeom>
              <a:avLst/>
              <a:gdLst/>
              <a:ahLst/>
              <a:cxnLst/>
              <a:rect l="l" t="t" r="r" b="b"/>
              <a:pathLst>
                <a:path w="485" h="89" extrusionOk="0">
                  <a:moveTo>
                    <a:pt x="19" y="0"/>
                  </a:moveTo>
                  <a:lnTo>
                    <a:pt x="0" y="88"/>
                  </a:lnTo>
                  <a:lnTo>
                    <a:pt x="467" y="8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9" name="Google Shape;5279;p39"/>
            <p:cNvSpPr/>
            <p:nvPr/>
          </p:nvSpPr>
          <p:spPr>
            <a:xfrm>
              <a:off x="4395909" y="3292956"/>
              <a:ext cx="69966" cy="30842"/>
            </a:xfrm>
            <a:custGeom>
              <a:avLst/>
              <a:gdLst/>
              <a:ahLst/>
              <a:cxnLst/>
              <a:rect l="l" t="t" r="r" b="b"/>
              <a:pathLst>
                <a:path w="397" h="175" extrusionOk="0">
                  <a:moveTo>
                    <a:pt x="20" y="1"/>
                  </a:moveTo>
                  <a:lnTo>
                    <a:pt x="0" y="174"/>
                  </a:lnTo>
                  <a:lnTo>
                    <a:pt x="384" y="174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0" name="Google Shape;5280;p39"/>
            <p:cNvSpPr/>
            <p:nvPr/>
          </p:nvSpPr>
          <p:spPr>
            <a:xfrm>
              <a:off x="4492840" y="3292956"/>
              <a:ext cx="359172" cy="30842"/>
            </a:xfrm>
            <a:custGeom>
              <a:avLst/>
              <a:gdLst/>
              <a:ahLst/>
              <a:cxnLst/>
              <a:rect l="l" t="t" r="r" b="b"/>
              <a:pathLst>
                <a:path w="2038" h="175" extrusionOk="0">
                  <a:moveTo>
                    <a:pt x="12" y="1"/>
                  </a:moveTo>
                  <a:lnTo>
                    <a:pt x="1" y="174"/>
                  </a:lnTo>
                  <a:lnTo>
                    <a:pt x="2038" y="174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1" name="Google Shape;5281;p39"/>
            <p:cNvSpPr/>
            <p:nvPr/>
          </p:nvSpPr>
          <p:spPr>
            <a:xfrm>
              <a:off x="4877218" y="3292956"/>
              <a:ext cx="72257" cy="30842"/>
            </a:xfrm>
            <a:custGeom>
              <a:avLst/>
              <a:gdLst/>
              <a:ahLst/>
              <a:cxnLst/>
              <a:rect l="l" t="t" r="r" b="b"/>
              <a:pathLst>
                <a:path w="410" h="175" extrusionOk="0">
                  <a:moveTo>
                    <a:pt x="0" y="1"/>
                  </a:moveTo>
                  <a:lnTo>
                    <a:pt x="26" y="174"/>
                  </a:lnTo>
                  <a:lnTo>
                    <a:pt x="409" y="174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2" name="Google Shape;5282;p39"/>
            <p:cNvSpPr/>
            <p:nvPr/>
          </p:nvSpPr>
          <p:spPr>
            <a:xfrm>
              <a:off x="4972564" y="3292956"/>
              <a:ext cx="73844" cy="30842"/>
            </a:xfrm>
            <a:custGeom>
              <a:avLst/>
              <a:gdLst/>
              <a:ahLst/>
              <a:cxnLst/>
              <a:rect l="l" t="t" r="r" b="b"/>
              <a:pathLst>
                <a:path w="419" h="175" extrusionOk="0">
                  <a:moveTo>
                    <a:pt x="1" y="1"/>
                  </a:moveTo>
                  <a:lnTo>
                    <a:pt x="37" y="174"/>
                  </a:lnTo>
                  <a:lnTo>
                    <a:pt x="419" y="174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3" name="Google Shape;5283;p39"/>
            <p:cNvSpPr/>
            <p:nvPr/>
          </p:nvSpPr>
          <p:spPr>
            <a:xfrm>
              <a:off x="5061741" y="3292956"/>
              <a:ext cx="132707" cy="30842"/>
            </a:xfrm>
            <a:custGeom>
              <a:avLst/>
              <a:gdLst/>
              <a:ahLst/>
              <a:cxnLst/>
              <a:rect l="l" t="t" r="r" b="b"/>
              <a:pathLst>
                <a:path w="753" h="175" extrusionOk="0">
                  <a:moveTo>
                    <a:pt x="0" y="1"/>
                  </a:moveTo>
                  <a:lnTo>
                    <a:pt x="45" y="174"/>
                  </a:lnTo>
                  <a:lnTo>
                    <a:pt x="752" y="174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4" name="Google Shape;5284;p39"/>
            <p:cNvSpPr/>
            <p:nvPr/>
          </p:nvSpPr>
          <p:spPr>
            <a:xfrm>
              <a:off x="3824012" y="2540239"/>
              <a:ext cx="8459" cy="27846"/>
            </a:xfrm>
            <a:custGeom>
              <a:avLst/>
              <a:gdLst/>
              <a:ahLst/>
              <a:cxnLst/>
              <a:rect l="l" t="t" r="r" b="b"/>
              <a:pathLst>
                <a:path w="48" h="158" extrusionOk="0">
                  <a:moveTo>
                    <a:pt x="28" y="1"/>
                  </a:moveTo>
                  <a:cubicBezTo>
                    <a:pt x="20" y="1"/>
                    <a:pt x="13" y="8"/>
                    <a:pt x="11" y="16"/>
                  </a:cubicBezTo>
                  <a:lnTo>
                    <a:pt x="3" y="138"/>
                  </a:lnTo>
                  <a:cubicBezTo>
                    <a:pt x="1" y="149"/>
                    <a:pt x="9" y="157"/>
                    <a:pt x="18" y="157"/>
                  </a:cubicBezTo>
                  <a:cubicBezTo>
                    <a:pt x="29" y="157"/>
                    <a:pt x="37" y="151"/>
                    <a:pt x="37" y="140"/>
                  </a:cubicBezTo>
                  <a:lnTo>
                    <a:pt x="48" y="18"/>
                  </a:lnTo>
                  <a:cubicBezTo>
                    <a:pt x="48" y="10"/>
                    <a:pt x="41" y="1"/>
                    <a:pt x="31" y="1"/>
                  </a:cubicBez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FF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5" name="Google Shape;5285;p39"/>
            <p:cNvSpPr/>
            <p:nvPr/>
          </p:nvSpPr>
          <p:spPr>
            <a:xfrm>
              <a:off x="3786297" y="2602275"/>
              <a:ext cx="53752" cy="278984"/>
            </a:xfrm>
            <a:custGeom>
              <a:avLst/>
              <a:gdLst/>
              <a:ahLst/>
              <a:cxnLst/>
              <a:rect l="l" t="t" r="r" b="b"/>
              <a:pathLst>
                <a:path w="305" h="1583" extrusionOk="0">
                  <a:moveTo>
                    <a:pt x="123" y="0"/>
                  </a:moveTo>
                  <a:lnTo>
                    <a:pt x="0" y="1568"/>
                  </a:lnTo>
                  <a:lnTo>
                    <a:pt x="183" y="1583"/>
                  </a:lnTo>
                  <a:lnTo>
                    <a:pt x="305" y="1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6" name="Google Shape;5286;p39"/>
            <p:cNvSpPr/>
            <p:nvPr/>
          </p:nvSpPr>
          <p:spPr>
            <a:xfrm>
              <a:off x="3808503" y="2552047"/>
              <a:ext cx="32251" cy="50051"/>
            </a:xfrm>
            <a:custGeom>
              <a:avLst/>
              <a:gdLst/>
              <a:ahLst/>
              <a:cxnLst/>
              <a:rect l="l" t="t" r="r" b="b"/>
              <a:pathLst>
                <a:path w="183" h="284" extrusionOk="0">
                  <a:moveTo>
                    <a:pt x="112" y="1"/>
                  </a:moveTo>
                  <a:cubicBezTo>
                    <a:pt x="106" y="1"/>
                    <a:pt x="100" y="4"/>
                    <a:pt x="97" y="11"/>
                  </a:cubicBezTo>
                  <a:lnTo>
                    <a:pt x="1" y="270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27" y="13"/>
                  </a:lnTo>
                  <a:cubicBezTo>
                    <a:pt x="125" y="5"/>
                    <a:pt x="118" y="1"/>
                    <a:pt x="11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7" name="Google Shape;5287;p39"/>
            <p:cNvSpPr/>
            <p:nvPr/>
          </p:nvSpPr>
          <p:spPr>
            <a:xfrm>
              <a:off x="3691480" y="2878089"/>
              <a:ext cx="68556" cy="57277"/>
            </a:xfrm>
            <a:custGeom>
              <a:avLst/>
              <a:gdLst/>
              <a:ahLst/>
              <a:cxnLst/>
              <a:rect l="l" t="t" r="r" b="b"/>
              <a:pathLst>
                <a:path w="389" h="325" extrusionOk="0">
                  <a:moveTo>
                    <a:pt x="357" y="1"/>
                  </a:moveTo>
                  <a:cubicBezTo>
                    <a:pt x="354" y="1"/>
                    <a:pt x="352" y="1"/>
                    <a:pt x="350" y="1"/>
                  </a:cubicBezTo>
                  <a:lnTo>
                    <a:pt x="39" y="22"/>
                  </a:lnTo>
                  <a:cubicBezTo>
                    <a:pt x="16" y="24"/>
                    <a:pt x="1" y="35"/>
                    <a:pt x="7" y="46"/>
                  </a:cubicBezTo>
                  <a:lnTo>
                    <a:pt x="192" y="303"/>
                  </a:lnTo>
                  <a:cubicBezTo>
                    <a:pt x="203" y="317"/>
                    <a:pt x="214" y="325"/>
                    <a:pt x="224" y="325"/>
                  </a:cubicBezTo>
                  <a:cubicBezTo>
                    <a:pt x="236" y="325"/>
                    <a:pt x="247" y="316"/>
                    <a:pt x="256" y="296"/>
                  </a:cubicBezTo>
                  <a:lnTo>
                    <a:pt x="384" y="18"/>
                  </a:lnTo>
                  <a:cubicBezTo>
                    <a:pt x="388" y="8"/>
                    <a:pt x="375" y="1"/>
                    <a:pt x="35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8" name="Google Shape;5288;p39"/>
            <p:cNvSpPr/>
            <p:nvPr/>
          </p:nvSpPr>
          <p:spPr>
            <a:xfrm>
              <a:off x="3723203" y="2927260"/>
              <a:ext cx="14980" cy="10398"/>
            </a:xfrm>
            <a:custGeom>
              <a:avLst/>
              <a:gdLst/>
              <a:ahLst/>
              <a:cxnLst/>
              <a:rect l="l" t="t" r="r" b="b"/>
              <a:pathLst>
                <a:path w="85" h="59" extrusionOk="0">
                  <a:moveTo>
                    <a:pt x="84" y="0"/>
                  </a:moveTo>
                  <a:lnTo>
                    <a:pt x="1" y="7"/>
                  </a:lnTo>
                  <a:lnTo>
                    <a:pt x="24" y="52"/>
                  </a:lnTo>
                  <a:cubicBezTo>
                    <a:pt x="27" y="56"/>
                    <a:pt x="35" y="59"/>
                    <a:pt x="44" y="59"/>
                  </a:cubicBezTo>
                  <a:cubicBezTo>
                    <a:pt x="55" y="59"/>
                    <a:pt x="67" y="55"/>
                    <a:pt x="69" y="4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F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9" name="Google Shape;5289;p39"/>
            <p:cNvSpPr/>
            <p:nvPr/>
          </p:nvSpPr>
          <p:spPr>
            <a:xfrm>
              <a:off x="3667688" y="2561035"/>
              <a:ext cx="70847" cy="9693"/>
            </a:xfrm>
            <a:custGeom>
              <a:avLst/>
              <a:gdLst/>
              <a:ahLst/>
              <a:cxnLst/>
              <a:rect l="l" t="t" r="r" b="b"/>
              <a:pathLst>
                <a:path w="402" h="55" extrusionOk="0">
                  <a:moveTo>
                    <a:pt x="399" y="1"/>
                  </a:moveTo>
                  <a:lnTo>
                    <a:pt x="1" y="31"/>
                  </a:lnTo>
                  <a:lnTo>
                    <a:pt x="3" y="54"/>
                  </a:lnTo>
                  <a:lnTo>
                    <a:pt x="401" y="24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0" name="Google Shape;5290;p39"/>
            <p:cNvSpPr/>
            <p:nvPr/>
          </p:nvSpPr>
          <p:spPr>
            <a:xfrm>
              <a:off x="3668217" y="2563326"/>
              <a:ext cx="93758" cy="322162"/>
            </a:xfrm>
            <a:custGeom>
              <a:avLst/>
              <a:gdLst/>
              <a:ahLst/>
              <a:cxnLst/>
              <a:rect l="l" t="t" r="r" b="b"/>
              <a:pathLst>
                <a:path w="532" h="1828" extrusionOk="0">
                  <a:moveTo>
                    <a:pt x="398" y="1"/>
                  </a:moveTo>
                  <a:lnTo>
                    <a:pt x="0" y="31"/>
                  </a:lnTo>
                  <a:lnTo>
                    <a:pt x="133" y="1828"/>
                  </a:lnTo>
                  <a:lnTo>
                    <a:pt x="531" y="1798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4EE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1" name="Google Shape;5291;p39"/>
            <p:cNvSpPr/>
            <p:nvPr/>
          </p:nvSpPr>
          <p:spPr>
            <a:xfrm>
              <a:off x="3674914" y="2677353"/>
              <a:ext cx="72257" cy="30665"/>
            </a:xfrm>
            <a:custGeom>
              <a:avLst/>
              <a:gdLst/>
              <a:ahLst/>
              <a:cxnLst/>
              <a:rect l="l" t="t" r="r" b="b"/>
              <a:pathLst>
                <a:path w="410" h="174" extrusionOk="0">
                  <a:moveTo>
                    <a:pt x="399" y="0"/>
                  </a:moveTo>
                  <a:lnTo>
                    <a:pt x="1" y="28"/>
                  </a:lnTo>
                  <a:lnTo>
                    <a:pt x="11" y="174"/>
                  </a:lnTo>
                  <a:lnTo>
                    <a:pt x="410" y="144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84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2" name="Google Shape;5292;p39"/>
            <p:cNvSpPr/>
            <p:nvPr/>
          </p:nvSpPr>
          <p:spPr>
            <a:xfrm>
              <a:off x="3691128" y="2559625"/>
              <a:ext cx="37539" cy="109267"/>
            </a:xfrm>
            <a:custGeom>
              <a:avLst/>
              <a:gdLst/>
              <a:ahLst/>
              <a:cxnLst/>
              <a:rect l="l" t="t" r="r" b="b"/>
              <a:pathLst>
                <a:path w="213" h="620" extrusionOk="0">
                  <a:moveTo>
                    <a:pt x="170" y="0"/>
                  </a:moveTo>
                  <a:lnTo>
                    <a:pt x="1" y="13"/>
                  </a:lnTo>
                  <a:lnTo>
                    <a:pt x="41" y="564"/>
                  </a:lnTo>
                  <a:cubicBezTo>
                    <a:pt x="43" y="595"/>
                    <a:pt x="69" y="620"/>
                    <a:pt x="100" y="620"/>
                  </a:cubicBezTo>
                  <a:cubicBezTo>
                    <a:pt x="103" y="620"/>
                    <a:pt x="105" y="620"/>
                    <a:pt x="108" y="619"/>
                  </a:cubicBezTo>
                  <a:lnTo>
                    <a:pt x="153" y="617"/>
                  </a:lnTo>
                  <a:cubicBezTo>
                    <a:pt x="187" y="615"/>
                    <a:pt x="213" y="585"/>
                    <a:pt x="211" y="551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rgbClr val="84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3" name="Google Shape;5293;p39"/>
            <p:cNvSpPr/>
            <p:nvPr/>
          </p:nvSpPr>
          <p:spPr>
            <a:xfrm>
              <a:off x="3631559" y="2777809"/>
              <a:ext cx="245499" cy="311059"/>
            </a:xfrm>
            <a:custGeom>
              <a:avLst/>
              <a:gdLst/>
              <a:ahLst/>
              <a:cxnLst/>
              <a:rect l="l" t="t" r="r" b="b"/>
              <a:pathLst>
                <a:path w="1393" h="1765" extrusionOk="0">
                  <a:moveTo>
                    <a:pt x="0" y="0"/>
                  </a:moveTo>
                  <a:lnTo>
                    <a:pt x="137" y="1765"/>
                  </a:lnTo>
                  <a:lnTo>
                    <a:pt x="1253" y="176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4" name="Google Shape;5294;p39"/>
            <p:cNvSpPr/>
            <p:nvPr/>
          </p:nvSpPr>
          <p:spPr>
            <a:xfrm>
              <a:off x="3618693" y="2753664"/>
              <a:ext cx="271230" cy="24321"/>
            </a:xfrm>
            <a:custGeom>
              <a:avLst/>
              <a:gdLst/>
              <a:ahLst/>
              <a:cxnLst/>
              <a:rect l="l" t="t" r="r" b="b"/>
              <a:pathLst>
                <a:path w="1539" h="138" extrusionOk="0">
                  <a:moveTo>
                    <a:pt x="71" y="0"/>
                  </a:moveTo>
                  <a:cubicBezTo>
                    <a:pt x="33" y="0"/>
                    <a:pt x="1" y="30"/>
                    <a:pt x="1" y="69"/>
                  </a:cubicBezTo>
                  <a:cubicBezTo>
                    <a:pt x="1" y="107"/>
                    <a:pt x="33" y="137"/>
                    <a:pt x="71" y="137"/>
                  </a:cubicBezTo>
                  <a:lnTo>
                    <a:pt x="73" y="137"/>
                  </a:lnTo>
                  <a:lnTo>
                    <a:pt x="73" y="135"/>
                  </a:lnTo>
                  <a:lnTo>
                    <a:pt x="1466" y="135"/>
                  </a:lnTo>
                  <a:lnTo>
                    <a:pt x="1466" y="137"/>
                  </a:lnTo>
                  <a:lnTo>
                    <a:pt x="1468" y="137"/>
                  </a:lnTo>
                  <a:cubicBezTo>
                    <a:pt x="1506" y="137"/>
                    <a:pt x="1538" y="107"/>
                    <a:pt x="1538" y="69"/>
                  </a:cubicBezTo>
                  <a:cubicBezTo>
                    <a:pt x="1538" y="30"/>
                    <a:pt x="1506" y="0"/>
                    <a:pt x="1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5" name="Google Shape;5295;p39"/>
            <p:cNvSpPr/>
            <p:nvPr/>
          </p:nvSpPr>
          <p:spPr>
            <a:xfrm>
              <a:off x="3631559" y="2777457"/>
              <a:ext cx="122838" cy="529"/>
            </a:xfrm>
            <a:custGeom>
              <a:avLst/>
              <a:gdLst/>
              <a:ahLst/>
              <a:cxnLst/>
              <a:rect l="l" t="t" r="r" b="b"/>
              <a:pathLst>
                <a:path w="697" h="3" extrusionOk="0">
                  <a:moveTo>
                    <a:pt x="0" y="0"/>
                  </a:moveTo>
                  <a:lnTo>
                    <a:pt x="0" y="2"/>
                  </a:lnTo>
                  <a:lnTo>
                    <a:pt x="696" y="2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6" name="Google Shape;5296;p39"/>
            <p:cNvSpPr/>
            <p:nvPr/>
          </p:nvSpPr>
          <p:spPr>
            <a:xfrm>
              <a:off x="3754221" y="2777457"/>
              <a:ext cx="122838" cy="529"/>
            </a:xfrm>
            <a:custGeom>
              <a:avLst/>
              <a:gdLst/>
              <a:ahLst/>
              <a:cxnLst/>
              <a:rect l="l" t="t" r="r" b="b"/>
              <a:pathLst>
                <a:path w="697" h="3" extrusionOk="0">
                  <a:moveTo>
                    <a:pt x="0" y="0"/>
                  </a:moveTo>
                  <a:lnTo>
                    <a:pt x="0" y="2"/>
                  </a:lnTo>
                  <a:lnTo>
                    <a:pt x="697" y="2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7" name="Google Shape;5297;p39"/>
            <p:cNvSpPr/>
            <p:nvPr/>
          </p:nvSpPr>
          <p:spPr>
            <a:xfrm>
              <a:off x="3957954" y="3457563"/>
              <a:ext cx="82127" cy="372390"/>
            </a:xfrm>
            <a:custGeom>
              <a:avLst/>
              <a:gdLst/>
              <a:ahLst/>
              <a:cxnLst/>
              <a:rect l="l" t="t" r="r" b="b"/>
              <a:pathLst>
                <a:path w="466" h="2113" extrusionOk="0">
                  <a:moveTo>
                    <a:pt x="466" y="0"/>
                  </a:moveTo>
                  <a:lnTo>
                    <a:pt x="466" y="0"/>
                  </a:lnTo>
                  <a:cubicBezTo>
                    <a:pt x="401" y="13"/>
                    <a:pt x="354" y="80"/>
                    <a:pt x="354" y="159"/>
                  </a:cubicBezTo>
                  <a:lnTo>
                    <a:pt x="1" y="2112"/>
                  </a:lnTo>
                  <a:lnTo>
                    <a:pt x="112" y="211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8" name="Google Shape;5298;p39"/>
            <p:cNvSpPr/>
            <p:nvPr/>
          </p:nvSpPr>
          <p:spPr>
            <a:xfrm>
              <a:off x="3977693" y="3456858"/>
              <a:ext cx="382964" cy="372742"/>
            </a:xfrm>
            <a:custGeom>
              <a:avLst/>
              <a:gdLst/>
              <a:ahLst/>
              <a:cxnLst/>
              <a:rect l="l" t="t" r="r" b="b"/>
              <a:pathLst>
                <a:path w="2173" h="2115" extrusionOk="0">
                  <a:moveTo>
                    <a:pt x="379" y="0"/>
                  </a:moveTo>
                  <a:cubicBezTo>
                    <a:pt x="371" y="0"/>
                    <a:pt x="362" y="2"/>
                    <a:pt x="354" y="4"/>
                  </a:cubicBezTo>
                  <a:lnTo>
                    <a:pt x="0" y="2114"/>
                  </a:lnTo>
                  <a:lnTo>
                    <a:pt x="2144" y="1988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68D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9" name="Google Shape;5299;p39"/>
            <p:cNvSpPr/>
            <p:nvPr/>
          </p:nvSpPr>
          <p:spPr>
            <a:xfrm>
              <a:off x="3957954" y="3801053"/>
              <a:ext cx="397768" cy="57101"/>
            </a:xfrm>
            <a:custGeom>
              <a:avLst/>
              <a:gdLst/>
              <a:ahLst/>
              <a:cxnLst/>
              <a:rect l="l" t="t" r="r" b="b"/>
              <a:pathLst>
                <a:path w="2257" h="324" extrusionOk="0">
                  <a:moveTo>
                    <a:pt x="149" y="0"/>
                  </a:moveTo>
                  <a:cubicBezTo>
                    <a:pt x="67" y="0"/>
                    <a:pt x="1" y="67"/>
                    <a:pt x="1" y="150"/>
                  </a:cubicBezTo>
                  <a:lnTo>
                    <a:pt x="1" y="174"/>
                  </a:lnTo>
                  <a:cubicBezTo>
                    <a:pt x="1" y="257"/>
                    <a:pt x="67" y="324"/>
                    <a:pt x="149" y="324"/>
                  </a:cubicBezTo>
                  <a:lnTo>
                    <a:pt x="2256" y="32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0" name="Google Shape;5300;p39"/>
            <p:cNvSpPr/>
            <p:nvPr/>
          </p:nvSpPr>
          <p:spPr>
            <a:xfrm>
              <a:off x="4051713" y="3503562"/>
              <a:ext cx="256426" cy="74901"/>
            </a:xfrm>
            <a:custGeom>
              <a:avLst/>
              <a:gdLst/>
              <a:ahLst/>
              <a:cxnLst/>
              <a:rect l="l" t="t" r="r" b="b"/>
              <a:pathLst>
                <a:path w="1455" h="425" extrusionOk="0">
                  <a:moveTo>
                    <a:pt x="56" y="1"/>
                  </a:moveTo>
                  <a:lnTo>
                    <a:pt x="0" y="425"/>
                  </a:lnTo>
                  <a:lnTo>
                    <a:pt x="1429" y="425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1" name="Google Shape;5301;p39"/>
            <p:cNvSpPr/>
            <p:nvPr/>
          </p:nvSpPr>
          <p:spPr>
            <a:xfrm>
              <a:off x="4191647" y="3819911"/>
              <a:ext cx="73844" cy="104333"/>
            </a:xfrm>
            <a:custGeom>
              <a:avLst/>
              <a:gdLst/>
              <a:ahLst/>
              <a:cxnLst/>
              <a:rect l="l" t="t" r="r" b="b"/>
              <a:pathLst>
                <a:path w="419" h="592" extrusionOk="0">
                  <a:moveTo>
                    <a:pt x="82" y="0"/>
                  </a:moveTo>
                  <a:lnTo>
                    <a:pt x="1" y="592"/>
                  </a:lnTo>
                  <a:lnTo>
                    <a:pt x="208" y="431"/>
                  </a:lnTo>
                  <a:lnTo>
                    <a:pt x="418" y="59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2" name="Google Shape;5302;p39"/>
            <p:cNvSpPr/>
            <p:nvPr/>
          </p:nvSpPr>
          <p:spPr>
            <a:xfrm>
              <a:off x="4878981" y="3822554"/>
              <a:ext cx="366398" cy="98693"/>
            </a:xfrm>
            <a:custGeom>
              <a:avLst/>
              <a:gdLst/>
              <a:ahLst/>
              <a:cxnLst/>
              <a:rect l="l" t="t" r="r" b="b"/>
              <a:pathLst>
                <a:path w="2079" h="560" extrusionOk="0">
                  <a:moveTo>
                    <a:pt x="819" y="0"/>
                  </a:moveTo>
                  <a:lnTo>
                    <a:pt x="1" y="335"/>
                  </a:lnTo>
                  <a:lnTo>
                    <a:pt x="1" y="459"/>
                  </a:lnTo>
                  <a:cubicBezTo>
                    <a:pt x="1" y="514"/>
                    <a:pt x="46" y="559"/>
                    <a:pt x="104" y="559"/>
                  </a:cubicBezTo>
                  <a:lnTo>
                    <a:pt x="1978" y="559"/>
                  </a:lnTo>
                  <a:cubicBezTo>
                    <a:pt x="2033" y="559"/>
                    <a:pt x="2078" y="514"/>
                    <a:pt x="2078" y="459"/>
                  </a:cubicBezTo>
                  <a:lnTo>
                    <a:pt x="2078" y="296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3" name="Google Shape;5303;p39"/>
            <p:cNvSpPr/>
            <p:nvPr/>
          </p:nvSpPr>
          <p:spPr>
            <a:xfrm>
              <a:off x="4902068" y="3595382"/>
              <a:ext cx="319871" cy="78602"/>
            </a:xfrm>
            <a:custGeom>
              <a:avLst/>
              <a:gdLst/>
              <a:ahLst/>
              <a:cxnLst/>
              <a:rect l="l" t="t" r="r" b="b"/>
              <a:pathLst>
                <a:path w="1815" h="446" extrusionOk="0">
                  <a:moveTo>
                    <a:pt x="54" y="0"/>
                  </a:moveTo>
                  <a:lnTo>
                    <a:pt x="0" y="446"/>
                  </a:lnTo>
                  <a:lnTo>
                    <a:pt x="1815" y="446"/>
                  </a:lnTo>
                  <a:lnTo>
                    <a:pt x="1761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4" name="Google Shape;5304;p39"/>
            <p:cNvSpPr/>
            <p:nvPr/>
          </p:nvSpPr>
          <p:spPr>
            <a:xfrm>
              <a:off x="4877218" y="3673809"/>
              <a:ext cx="369570" cy="224703"/>
            </a:xfrm>
            <a:custGeom>
              <a:avLst/>
              <a:gdLst/>
              <a:ahLst/>
              <a:cxnLst/>
              <a:rect l="l" t="t" r="r" b="b"/>
              <a:pathLst>
                <a:path w="2097" h="1275" extrusionOk="0">
                  <a:moveTo>
                    <a:pt x="141" y="1"/>
                  </a:moveTo>
                  <a:lnTo>
                    <a:pt x="9" y="1140"/>
                  </a:lnTo>
                  <a:cubicBezTo>
                    <a:pt x="0" y="1215"/>
                    <a:pt x="69" y="1275"/>
                    <a:pt x="159" y="1275"/>
                  </a:cubicBezTo>
                  <a:lnTo>
                    <a:pt x="1936" y="1275"/>
                  </a:lnTo>
                  <a:cubicBezTo>
                    <a:pt x="2028" y="1275"/>
                    <a:pt x="2097" y="1215"/>
                    <a:pt x="2088" y="1140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5" name="Google Shape;5305;p39"/>
            <p:cNvSpPr/>
            <p:nvPr/>
          </p:nvSpPr>
          <p:spPr>
            <a:xfrm>
              <a:off x="4938726" y="3628515"/>
              <a:ext cx="246556" cy="35600"/>
            </a:xfrm>
            <a:custGeom>
              <a:avLst/>
              <a:gdLst/>
              <a:ahLst/>
              <a:cxnLst/>
              <a:rect l="l" t="t" r="r" b="b"/>
              <a:pathLst>
                <a:path w="1399" h="202" extrusionOk="0">
                  <a:moveTo>
                    <a:pt x="19" y="1"/>
                  </a:moveTo>
                  <a:lnTo>
                    <a:pt x="0" y="202"/>
                  </a:lnTo>
                  <a:lnTo>
                    <a:pt x="1399" y="202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6" name="Google Shape;5306;p39"/>
            <p:cNvSpPr/>
            <p:nvPr/>
          </p:nvSpPr>
          <p:spPr>
            <a:xfrm>
              <a:off x="4937139" y="3682444"/>
              <a:ext cx="53047" cy="16038"/>
            </a:xfrm>
            <a:custGeom>
              <a:avLst/>
              <a:gdLst/>
              <a:ahLst/>
              <a:cxnLst/>
              <a:rect l="l" t="t" r="r" b="b"/>
              <a:pathLst>
                <a:path w="301" h="91" extrusionOk="0">
                  <a:moveTo>
                    <a:pt x="7" y="1"/>
                  </a:moveTo>
                  <a:lnTo>
                    <a:pt x="1" y="91"/>
                  </a:lnTo>
                  <a:lnTo>
                    <a:pt x="296" y="91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4EE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7" name="Google Shape;5307;p39"/>
            <p:cNvSpPr/>
            <p:nvPr/>
          </p:nvSpPr>
          <p:spPr>
            <a:xfrm>
              <a:off x="5002877" y="3682444"/>
              <a:ext cx="52519" cy="16038"/>
            </a:xfrm>
            <a:custGeom>
              <a:avLst/>
              <a:gdLst/>
              <a:ahLst/>
              <a:cxnLst/>
              <a:rect l="l" t="t" r="r" b="b"/>
              <a:pathLst>
                <a:path w="298" h="91" extrusionOk="0">
                  <a:moveTo>
                    <a:pt x="5" y="1"/>
                  </a:moveTo>
                  <a:lnTo>
                    <a:pt x="0" y="91"/>
                  </a:lnTo>
                  <a:lnTo>
                    <a:pt x="298" y="9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4EE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8" name="Google Shape;5308;p39"/>
            <p:cNvSpPr/>
            <p:nvPr/>
          </p:nvSpPr>
          <p:spPr>
            <a:xfrm>
              <a:off x="5068966" y="3682444"/>
              <a:ext cx="52166" cy="16038"/>
            </a:xfrm>
            <a:custGeom>
              <a:avLst/>
              <a:gdLst/>
              <a:ahLst/>
              <a:cxnLst/>
              <a:rect l="l" t="t" r="r" b="b"/>
              <a:pathLst>
                <a:path w="296" h="91" extrusionOk="0">
                  <a:moveTo>
                    <a:pt x="0" y="1"/>
                  </a:moveTo>
                  <a:lnTo>
                    <a:pt x="0" y="91"/>
                  </a:lnTo>
                  <a:lnTo>
                    <a:pt x="296" y="91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4EE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9" name="Google Shape;5309;p39"/>
            <p:cNvSpPr/>
            <p:nvPr/>
          </p:nvSpPr>
          <p:spPr>
            <a:xfrm>
              <a:off x="5133823" y="3682444"/>
              <a:ext cx="53400" cy="16038"/>
            </a:xfrm>
            <a:custGeom>
              <a:avLst/>
              <a:gdLst/>
              <a:ahLst/>
              <a:cxnLst/>
              <a:rect l="l" t="t" r="r" b="b"/>
              <a:pathLst>
                <a:path w="303" h="91" extrusionOk="0">
                  <a:moveTo>
                    <a:pt x="0" y="1"/>
                  </a:moveTo>
                  <a:lnTo>
                    <a:pt x="7" y="91"/>
                  </a:lnTo>
                  <a:lnTo>
                    <a:pt x="302" y="91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4EE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0" name="Google Shape;5310;p39"/>
            <p:cNvSpPr/>
            <p:nvPr/>
          </p:nvSpPr>
          <p:spPr>
            <a:xfrm>
              <a:off x="4930442" y="3717692"/>
              <a:ext cx="56044" cy="39301"/>
            </a:xfrm>
            <a:custGeom>
              <a:avLst/>
              <a:gdLst/>
              <a:ahLst/>
              <a:cxnLst/>
              <a:rect l="l" t="t" r="r" b="b"/>
              <a:pathLst>
                <a:path w="318" h="223" extrusionOk="0">
                  <a:moveTo>
                    <a:pt x="22" y="0"/>
                  </a:moveTo>
                  <a:lnTo>
                    <a:pt x="0" y="223"/>
                  </a:lnTo>
                  <a:lnTo>
                    <a:pt x="304" y="22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1" name="Google Shape;5311;p39"/>
            <p:cNvSpPr/>
            <p:nvPr/>
          </p:nvSpPr>
          <p:spPr>
            <a:xfrm>
              <a:off x="4998999" y="3717692"/>
              <a:ext cx="54281" cy="39301"/>
            </a:xfrm>
            <a:custGeom>
              <a:avLst/>
              <a:gdLst/>
              <a:ahLst/>
              <a:cxnLst/>
              <a:rect l="l" t="t" r="r" b="b"/>
              <a:pathLst>
                <a:path w="308" h="223" extrusionOk="0">
                  <a:moveTo>
                    <a:pt x="12" y="0"/>
                  </a:moveTo>
                  <a:lnTo>
                    <a:pt x="1" y="223"/>
                  </a:lnTo>
                  <a:lnTo>
                    <a:pt x="305" y="223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2" name="Google Shape;5312;p39"/>
            <p:cNvSpPr/>
            <p:nvPr/>
          </p:nvSpPr>
          <p:spPr>
            <a:xfrm>
              <a:off x="5067733" y="3717692"/>
              <a:ext cx="53752" cy="39301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" y="0"/>
                  </a:moveTo>
                  <a:lnTo>
                    <a:pt x="1" y="223"/>
                  </a:lnTo>
                  <a:lnTo>
                    <a:pt x="305" y="223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3" name="Google Shape;5313;p39"/>
            <p:cNvSpPr/>
            <p:nvPr/>
          </p:nvSpPr>
          <p:spPr>
            <a:xfrm>
              <a:off x="4925508" y="3768273"/>
              <a:ext cx="58335" cy="41945"/>
            </a:xfrm>
            <a:custGeom>
              <a:avLst/>
              <a:gdLst/>
              <a:ahLst/>
              <a:cxnLst/>
              <a:rect l="l" t="t" r="r" b="b"/>
              <a:pathLst>
                <a:path w="331" h="238" extrusionOk="0">
                  <a:moveTo>
                    <a:pt x="22" y="0"/>
                  </a:moveTo>
                  <a:lnTo>
                    <a:pt x="0" y="238"/>
                  </a:lnTo>
                  <a:lnTo>
                    <a:pt x="317" y="23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4" name="Google Shape;5314;p39"/>
            <p:cNvSpPr/>
            <p:nvPr/>
          </p:nvSpPr>
          <p:spPr>
            <a:xfrm>
              <a:off x="4996885" y="3768273"/>
              <a:ext cx="55867" cy="41945"/>
            </a:xfrm>
            <a:custGeom>
              <a:avLst/>
              <a:gdLst/>
              <a:ahLst/>
              <a:cxnLst/>
              <a:rect l="l" t="t" r="r" b="b"/>
              <a:pathLst>
                <a:path w="317" h="238" extrusionOk="0">
                  <a:moveTo>
                    <a:pt x="11" y="0"/>
                  </a:moveTo>
                  <a:lnTo>
                    <a:pt x="0" y="238"/>
                  </a:lnTo>
                  <a:lnTo>
                    <a:pt x="315" y="23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5" name="Google Shape;5315;p39"/>
            <p:cNvSpPr/>
            <p:nvPr/>
          </p:nvSpPr>
          <p:spPr>
            <a:xfrm>
              <a:off x="5067733" y="3768273"/>
              <a:ext cx="56044" cy="41945"/>
            </a:xfrm>
            <a:custGeom>
              <a:avLst/>
              <a:gdLst/>
              <a:ahLst/>
              <a:cxnLst/>
              <a:rect l="l" t="t" r="r" b="b"/>
              <a:pathLst>
                <a:path w="318" h="238" extrusionOk="0">
                  <a:moveTo>
                    <a:pt x="1" y="0"/>
                  </a:moveTo>
                  <a:lnTo>
                    <a:pt x="3" y="238"/>
                  </a:lnTo>
                  <a:lnTo>
                    <a:pt x="318" y="238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6" name="Google Shape;5316;p39"/>
            <p:cNvSpPr/>
            <p:nvPr/>
          </p:nvSpPr>
          <p:spPr>
            <a:xfrm>
              <a:off x="4920221" y="3822554"/>
              <a:ext cx="60449" cy="45469"/>
            </a:xfrm>
            <a:custGeom>
              <a:avLst/>
              <a:gdLst/>
              <a:ahLst/>
              <a:cxnLst/>
              <a:rect l="l" t="t" r="r" b="b"/>
              <a:pathLst>
                <a:path w="343" h="258" extrusionOk="0">
                  <a:moveTo>
                    <a:pt x="24" y="0"/>
                  </a:moveTo>
                  <a:lnTo>
                    <a:pt x="0" y="257"/>
                  </a:lnTo>
                  <a:lnTo>
                    <a:pt x="330" y="25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7" name="Google Shape;5317;p39"/>
            <p:cNvSpPr/>
            <p:nvPr/>
          </p:nvSpPr>
          <p:spPr>
            <a:xfrm>
              <a:off x="4994241" y="3822554"/>
              <a:ext cx="58158" cy="45469"/>
            </a:xfrm>
            <a:custGeom>
              <a:avLst/>
              <a:gdLst/>
              <a:ahLst/>
              <a:cxnLst/>
              <a:rect l="l" t="t" r="r" b="b"/>
              <a:pathLst>
                <a:path w="330" h="258" extrusionOk="0">
                  <a:moveTo>
                    <a:pt x="13" y="0"/>
                  </a:moveTo>
                  <a:lnTo>
                    <a:pt x="0" y="257"/>
                  </a:lnTo>
                  <a:lnTo>
                    <a:pt x="330" y="257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8" name="Google Shape;5318;p39"/>
            <p:cNvSpPr/>
            <p:nvPr/>
          </p:nvSpPr>
          <p:spPr>
            <a:xfrm>
              <a:off x="5068085" y="3822554"/>
              <a:ext cx="58335" cy="45469"/>
            </a:xfrm>
            <a:custGeom>
              <a:avLst/>
              <a:gdLst/>
              <a:ahLst/>
              <a:cxnLst/>
              <a:rect l="l" t="t" r="r" b="b"/>
              <a:pathLst>
                <a:path w="331" h="258" extrusionOk="0">
                  <a:moveTo>
                    <a:pt x="1" y="0"/>
                  </a:moveTo>
                  <a:lnTo>
                    <a:pt x="1" y="257"/>
                  </a:lnTo>
                  <a:lnTo>
                    <a:pt x="331" y="257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9" name="Google Shape;5319;p39"/>
            <p:cNvSpPr/>
            <p:nvPr/>
          </p:nvSpPr>
          <p:spPr>
            <a:xfrm>
              <a:off x="5134527" y="3717692"/>
              <a:ext cx="54634" cy="26436"/>
            </a:xfrm>
            <a:custGeom>
              <a:avLst/>
              <a:gdLst/>
              <a:ahLst/>
              <a:cxnLst/>
              <a:rect l="l" t="t" r="r" b="b"/>
              <a:pathLst>
                <a:path w="310" h="150" extrusionOk="0">
                  <a:moveTo>
                    <a:pt x="1" y="0"/>
                  </a:moveTo>
                  <a:lnTo>
                    <a:pt x="7" y="150"/>
                  </a:lnTo>
                  <a:lnTo>
                    <a:pt x="309" y="15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F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0" name="Google Shape;5320;p39"/>
            <p:cNvSpPr/>
            <p:nvPr/>
          </p:nvSpPr>
          <p:spPr>
            <a:xfrm>
              <a:off x="5136466" y="3755055"/>
              <a:ext cx="56396" cy="28022"/>
            </a:xfrm>
            <a:custGeom>
              <a:avLst/>
              <a:gdLst/>
              <a:ahLst/>
              <a:cxnLst/>
              <a:rect l="l" t="t" r="r" b="b"/>
              <a:pathLst>
                <a:path w="320" h="159" extrusionOk="0">
                  <a:moveTo>
                    <a:pt x="0" y="0"/>
                  </a:moveTo>
                  <a:lnTo>
                    <a:pt x="9" y="159"/>
                  </a:lnTo>
                  <a:lnTo>
                    <a:pt x="320" y="15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1" name="Google Shape;5321;p39"/>
            <p:cNvSpPr/>
            <p:nvPr/>
          </p:nvSpPr>
          <p:spPr>
            <a:xfrm>
              <a:off x="5138405" y="3794532"/>
              <a:ext cx="61683" cy="73491"/>
            </a:xfrm>
            <a:custGeom>
              <a:avLst/>
              <a:gdLst/>
              <a:ahLst/>
              <a:cxnLst/>
              <a:rect l="l" t="t" r="r" b="b"/>
              <a:pathLst>
                <a:path w="350" h="417" extrusionOk="0">
                  <a:moveTo>
                    <a:pt x="0" y="1"/>
                  </a:moveTo>
                  <a:lnTo>
                    <a:pt x="22" y="416"/>
                  </a:lnTo>
                  <a:lnTo>
                    <a:pt x="349" y="416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2" name="Google Shape;5322;p39"/>
            <p:cNvSpPr/>
            <p:nvPr/>
          </p:nvSpPr>
          <p:spPr>
            <a:xfrm>
              <a:off x="5074959" y="3607719"/>
              <a:ext cx="105038" cy="12337"/>
            </a:xfrm>
            <a:custGeom>
              <a:avLst/>
              <a:gdLst/>
              <a:ahLst/>
              <a:cxnLst/>
              <a:rect l="l" t="t" r="r" b="b"/>
              <a:pathLst>
                <a:path w="596" h="70" extrusionOk="0">
                  <a:moveTo>
                    <a:pt x="0" y="1"/>
                  </a:moveTo>
                  <a:lnTo>
                    <a:pt x="0" y="69"/>
                  </a:lnTo>
                  <a:lnTo>
                    <a:pt x="596" y="69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FF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3" name="Google Shape;5323;p39"/>
            <p:cNvSpPr/>
            <p:nvPr/>
          </p:nvSpPr>
          <p:spPr>
            <a:xfrm>
              <a:off x="2809050" y="1340403"/>
              <a:ext cx="1139728" cy="1038391"/>
            </a:xfrm>
            <a:custGeom>
              <a:avLst/>
              <a:gdLst/>
              <a:ahLst/>
              <a:cxnLst/>
              <a:rect l="l" t="t" r="r" b="b"/>
              <a:pathLst>
                <a:path w="6467" h="5892" extrusionOk="0">
                  <a:moveTo>
                    <a:pt x="3233" y="1"/>
                  </a:moveTo>
                  <a:cubicBezTo>
                    <a:pt x="2480" y="1"/>
                    <a:pt x="1726" y="288"/>
                    <a:pt x="1151" y="864"/>
                  </a:cubicBezTo>
                  <a:cubicBezTo>
                    <a:pt x="1" y="2014"/>
                    <a:pt x="1" y="3879"/>
                    <a:pt x="1151" y="5029"/>
                  </a:cubicBezTo>
                  <a:cubicBezTo>
                    <a:pt x="1726" y="5604"/>
                    <a:pt x="2480" y="5892"/>
                    <a:pt x="3233" y="5892"/>
                  </a:cubicBezTo>
                  <a:cubicBezTo>
                    <a:pt x="3987" y="5892"/>
                    <a:pt x="4741" y="5604"/>
                    <a:pt x="5316" y="5029"/>
                  </a:cubicBezTo>
                  <a:cubicBezTo>
                    <a:pt x="6466" y="3879"/>
                    <a:pt x="6466" y="2014"/>
                    <a:pt x="5316" y="864"/>
                  </a:cubicBezTo>
                  <a:cubicBezTo>
                    <a:pt x="4741" y="288"/>
                    <a:pt x="3987" y="1"/>
                    <a:pt x="3233" y="1"/>
                  </a:cubicBez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4" name="Google Shape;5324;p39"/>
            <p:cNvSpPr/>
            <p:nvPr/>
          </p:nvSpPr>
          <p:spPr>
            <a:xfrm>
              <a:off x="2859983" y="1340050"/>
              <a:ext cx="1038568" cy="1038568"/>
            </a:xfrm>
            <a:custGeom>
              <a:avLst/>
              <a:gdLst/>
              <a:ahLst/>
              <a:cxnLst/>
              <a:rect l="l" t="t" r="r" b="b"/>
              <a:pathLst>
                <a:path w="5893" h="5893" extrusionOk="0">
                  <a:moveTo>
                    <a:pt x="2946" y="0"/>
                  </a:moveTo>
                  <a:cubicBezTo>
                    <a:pt x="1318" y="0"/>
                    <a:pt x="1" y="1320"/>
                    <a:pt x="1" y="2947"/>
                  </a:cubicBezTo>
                  <a:cubicBezTo>
                    <a:pt x="1" y="4575"/>
                    <a:pt x="1318" y="5892"/>
                    <a:pt x="2946" y="5892"/>
                  </a:cubicBezTo>
                  <a:cubicBezTo>
                    <a:pt x="4573" y="5892"/>
                    <a:pt x="5893" y="4575"/>
                    <a:pt x="5893" y="2947"/>
                  </a:cubicBezTo>
                  <a:cubicBezTo>
                    <a:pt x="5893" y="1320"/>
                    <a:pt x="4573" y="0"/>
                    <a:pt x="2946" y="0"/>
                  </a:cubicBez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5" name="Google Shape;5325;p39"/>
            <p:cNvSpPr/>
            <p:nvPr/>
          </p:nvSpPr>
          <p:spPr>
            <a:xfrm>
              <a:off x="3461664" y="1377766"/>
              <a:ext cx="410105" cy="630930"/>
            </a:xfrm>
            <a:custGeom>
              <a:avLst/>
              <a:gdLst/>
              <a:ahLst/>
              <a:cxnLst/>
              <a:rect l="l" t="t" r="r" b="b"/>
              <a:pathLst>
                <a:path w="2327" h="3580" extrusionOk="0">
                  <a:moveTo>
                    <a:pt x="118" y="0"/>
                  </a:moveTo>
                  <a:cubicBezTo>
                    <a:pt x="80" y="39"/>
                    <a:pt x="41" y="80"/>
                    <a:pt x="1" y="118"/>
                  </a:cubicBezTo>
                  <a:cubicBezTo>
                    <a:pt x="1243" y="341"/>
                    <a:pt x="2187" y="1429"/>
                    <a:pt x="2187" y="2733"/>
                  </a:cubicBezTo>
                  <a:cubicBezTo>
                    <a:pt x="2187" y="2988"/>
                    <a:pt x="2151" y="3237"/>
                    <a:pt x="2082" y="3470"/>
                  </a:cubicBezTo>
                  <a:cubicBezTo>
                    <a:pt x="2121" y="3506"/>
                    <a:pt x="2157" y="3543"/>
                    <a:pt x="2196" y="3579"/>
                  </a:cubicBezTo>
                  <a:cubicBezTo>
                    <a:pt x="2282" y="3312"/>
                    <a:pt x="2327" y="3027"/>
                    <a:pt x="2327" y="2733"/>
                  </a:cubicBezTo>
                  <a:cubicBezTo>
                    <a:pt x="2327" y="1393"/>
                    <a:pt x="1380" y="270"/>
                    <a:pt x="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6" name="Google Shape;5326;p39"/>
            <p:cNvSpPr/>
            <p:nvPr/>
          </p:nvSpPr>
          <p:spPr>
            <a:xfrm>
              <a:off x="2886419" y="1366839"/>
              <a:ext cx="939698" cy="985344"/>
            </a:xfrm>
            <a:custGeom>
              <a:avLst/>
              <a:gdLst/>
              <a:ahLst/>
              <a:cxnLst/>
              <a:rect l="l" t="t" r="r" b="b"/>
              <a:pathLst>
                <a:path w="5332" h="5591" extrusionOk="0">
                  <a:moveTo>
                    <a:pt x="2796" y="0"/>
                  </a:moveTo>
                  <a:cubicBezTo>
                    <a:pt x="1256" y="0"/>
                    <a:pt x="1" y="1253"/>
                    <a:pt x="1" y="2795"/>
                  </a:cubicBezTo>
                  <a:cubicBezTo>
                    <a:pt x="1" y="4335"/>
                    <a:pt x="1256" y="5590"/>
                    <a:pt x="2796" y="5590"/>
                  </a:cubicBezTo>
                  <a:cubicBezTo>
                    <a:pt x="3918" y="5590"/>
                    <a:pt x="4886" y="4926"/>
                    <a:pt x="5331" y="3971"/>
                  </a:cubicBezTo>
                  <a:cubicBezTo>
                    <a:pt x="5295" y="3937"/>
                    <a:pt x="5261" y="3903"/>
                    <a:pt x="5224" y="3868"/>
                  </a:cubicBezTo>
                  <a:cubicBezTo>
                    <a:pt x="4811" y="4800"/>
                    <a:pt x="3879" y="5451"/>
                    <a:pt x="2796" y="5451"/>
                  </a:cubicBezTo>
                  <a:cubicBezTo>
                    <a:pt x="1331" y="5451"/>
                    <a:pt x="140" y="4260"/>
                    <a:pt x="140" y="2795"/>
                  </a:cubicBezTo>
                  <a:cubicBezTo>
                    <a:pt x="140" y="1330"/>
                    <a:pt x="1331" y="140"/>
                    <a:pt x="2796" y="140"/>
                  </a:cubicBezTo>
                  <a:lnTo>
                    <a:pt x="2845" y="140"/>
                  </a:lnTo>
                  <a:cubicBezTo>
                    <a:pt x="2890" y="95"/>
                    <a:pt x="2935" y="52"/>
                    <a:pt x="2980" y="7"/>
                  </a:cubicBezTo>
                  <a:cubicBezTo>
                    <a:pt x="2918" y="2"/>
                    <a:pt x="2858" y="0"/>
                    <a:pt x="2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7" name="Google Shape;5327;p39"/>
            <p:cNvSpPr/>
            <p:nvPr/>
          </p:nvSpPr>
          <p:spPr>
            <a:xfrm>
              <a:off x="2967665" y="1447556"/>
              <a:ext cx="823029" cy="823382"/>
            </a:xfrm>
            <a:custGeom>
              <a:avLst/>
              <a:gdLst/>
              <a:ahLst/>
              <a:cxnLst/>
              <a:rect l="l" t="t" r="r" b="b"/>
              <a:pathLst>
                <a:path w="4670" h="4672" extrusionOk="0">
                  <a:moveTo>
                    <a:pt x="2335" y="1"/>
                  </a:moveTo>
                  <a:cubicBezTo>
                    <a:pt x="1045" y="1"/>
                    <a:pt x="0" y="1048"/>
                    <a:pt x="0" y="2337"/>
                  </a:cubicBezTo>
                  <a:cubicBezTo>
                    <a:pt x="0" y="3627"/>
                    <a:pt x="1045" y="4672"/>
                    <a:pt x="2335" y="4672"/>
                  </a:cubicBezTo>
                  <a:cubicBezTo>
                    <a:pt x="3624" y="4672"/>
                    <a:pt x="4669" y="3627"/>
                    <a:pt x="4669" y="2337"/>
                  </a:cubicBezTo>
                  <a:cubicBezTo>
                    <a:pt x="4669" y="1048"/>
                    <a:pt x="3624" y="1"/>
                    <a:pt x="2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8" name="Google Shape;5328;p39"/>
            <p:cNvSpPr/>
            <p:nvPr/>
          </p:nvSpPr>
          <p:spPr>
            <a:xfrm>
              <a:off x="5246263" y="1340403"/>
              <a:ext cx="1140080" cy="1038391"/>
            </a:xfrm>
            <a:custGeom>
              <a:avLst/>
              <a:gdLst/>
              <a:ahLst/>
              <a:cxnLst/>
              <a:rect l="l" t="t" r="r" b="b"/>
              <a:pathLst>
                <a:path w="6469" h="5892" extrusionOk="0">
                  <a:moveTo>
                    <a:pt x="3236" y="1"/>
                  </a:moveTo>
                  <a:cubicBezTo>
                    <a:pt x="2482" y="1"/>
                    <a:pt x="1728" y="288"/>
                    <a:pt x="1153" y="864"/>
                  </a:cubicBezTo>
                  <a:cubicBezTo>
                    <a:pt x="1" y="2014"/>
                    <a:pt x="1" y="3879"/>
                    <a:pt x="1153" y="5029"/>
                  </a:cubicBezTo>
                  <a:cubicBezTo>
                    <a:pt x="1728" y="5604"/>
                    <a:pt x="2482" y="5892"/>
                    <a:pt x="3236" y="5892"/>
                  </a:cubicBezTo>
                  <a:cubicBezTo>
                    <a:pt x="3990" y="5892"/>
                    <a:pt x="4744" y="5604"/>
                    <a:pt x="5319" y="5029"/>
                  </a:cubicBezTo>
                  <a:cubicBezTo>
                    <a:pt x="6469" y="3879"/>
                    <a:pt x="6469" y="2014"/>
                    <a:pt x="5319" y="864"/>
                  </a:cubicBezTo>
                  <a:cubicBezTo>
                    <a:pt x="4744" y="288"/>
                    <a:pt x="3990" y="1"/>
                    <a:pt x="3236" y="1"/>
                  </a:cubicBez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9" name="Google Shape;5329;p39"/>
            <p:cNvSpPr/>
            <p:nvPr/>
          </p:nvSpPr>
          <p:spPr>
            <a:xfrm>
              <a:off x="5297196" y="1340050"/>
              <a:ext cx="1038568" cy="1038568"/>
            </a:xfrm>
            <a:custGeom>
              <a:avLst/>
              <a:gdLst/>
              <a:ahLst/>
              <a:cxnLst/>
              <a:rect l="l" t="t" r="r" b="b"/>
              <a:pathLst>
                <a:path w="5893" h="5893" extrusionOk="0">
                  <a:moveTo>
                    <a:pt x="2948" y="0"/>
                  </a:moveTo>
                  <a:cubicBezTo>
                    <a:pt x="1320" y="0"/>
                    <a:pt x="1" y="1320"/>
                    <a:pt x="1" y="2947"/>
                  </a:cubicBezTo>
                  <a:cubicBezTo>
                    <a:pt x="1" y="4575"/>
                    <a:pt x="1320" y="5892"/>
                    <a:pt x="2948" y="5892"/>
                  </a:cubicBezTo>
                  <a:cubicBezTo>
                    <a:pt x="4576" y="5892"/>
                    <a:pt x="5893" y="4575"/>
                    <a:pt x="5893" y="2947"/>
                  </a:cubicBezTo>
                  <a:cubicBezTo>
                    <a:pt x="5893" y="1320"/>
                    <a:pt x="4576" y="0"/>
                    <a:pt x="2948" y="0"/>
                  </a:cubicBezTo>
                  <a:close/>
                </a:path>
              </a:pathLst>
            </a:custGeom>
            <a:solidFill>
              <a:srgbClr val="FF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0" name="Google Shape;5330;p39"/>
            <p:cNvSpPr/>
            <p:nvPr/>
          </p:nvSpPr>
          <p:spPr>
            <a:xfrm>
              <a:off x="5899230" y="1377766"/>
              <a:ext cx="410105" cy="630930"/>
            </a:xfrm>
            <a:custGeom>
              <a:avLst/>
              <a:gdLst/>
              <a:ahLst/>
              <a:cxnLst/>
              <a:rect l="l" t="t" r="r" b="b"/>
              <a:pathLst>
                <a:path w="2327" h="3580" extrusionOk="0">
                  <a:moveTo>
                    <a:pt x="119" y="0"/>
                  </a:moveTo>
                  <a:cubicBezTo>
                    <a:pt x="80" y="39"/>
                    <a:pt x="39" y="80"/>
                    <a:pt x="1" y="118"/>
                  </a:cubicBezTo>
                  <a:cubicBezTo>
                    <a:pt x="1243" y="341"/>
                    <a:pt x="2188" y="1429"/>
                    <a:pt x="2188" y="2733"/>
                  </a:cubicBezTo>
                  <a:cubicBezTo>
                    <a:pt x="2188" y="2988"/>
                    <a:pt x="2151" y="3237"/>
                    <a:pt x="2083" y="3470"/>
                  </a:cubicBezTo>
                  <a:cubicBezTo>
                    <a:pt x="2121" y="3506"/>
                    <a:pt x="2158" y="3543"/>
                    <a:pt x="2196" y="3579"/>
                  </a:cubicBezTo>
                  <a:cubicBezTo>
                    <a:pt x="2280" y="3312"/>
                    <a:pt x="2327" y="3027"/>
                    <a:pt x="2327" y="2733"/>
                  </a:cubicBezTo>
                  <a:cubicBezTo>
                    <a:pt x="2327" y="1393"/>
                    <a:pt x="1378" y="27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1" name="Google Shape;5331;p39"/>
            <p:cNvSpPr/>
            <p:nvPr/>
          </p:nvSpPr>
          <p:spPr>
            <a:xfrm>
              <a:off x="5323985" y="1366839"/>
              <a:ext cx="939346" cy="985344"/>
            </a:xfrm>
            <a:custGeom>
              <a:avLst/>
              <a:gdLst/>
              <a:ahLst/>
              <a:cxnLst/>
              <a:rect l="l" t="t" r="r" b="b"/>
              <a:pathLst>
                <a:path w="5330" h="5591" extrusionOk="0">
                  <a:moveTo>
                    <a:pt x="2796" y="0"/>
                  </a:moveTo>
                  <a:cubicBezTo>
                    <a:pt x="1254" y="0"/>
                    <a:pt x="1" y="1253"/>
                    <a:pt x="1" y="2795"/>
                  </a:cubicBezTo>
                  <a:cubicBezTo>
                    <a:pt x="1" y="4335"/>
                    <a:pt x="1254" y="5590"/>
                    <a:pt x="2796" y="5590"/>
                  </a:cubicBezTo>
                  <a:cubicBezTo>
                    <a:pt x="3916" y="5590"/>
                    <a:pt x="4886" y="4926"/>
                    <a:pt x="5330" y="3971"/>
                  </a:cubicBezTo>
                  <a:cubicBezTo>
                    <a:pt x="5295" y="3937"/>
                    <a:pt x="5261" y="3903"/>
                    <a:pt x="5225" y="3868"/>
                  </a:cubicBezTo>
                  <a:cubicBezTo>
                    <a:pt x="4811" y="4800"/>
                    <a:pt x="3877" y="5451"/>
                    <a:pt x="2796" y="5451"/>
                  </a:cubicBezTo>
                  <a:cubicBezTo>
                    <a:pt x="1331" y="5451"/>
                    <a:pt x="140" y="4260"/>
                    <a:pt x="140" y="2795"/>
                  </a:cubicBezTo>
                  <a:cubicBezTo>
                    <a:pt x="140" y="1330"/>
                    <a:pt x="1331" y="140"/>
                    <a:pt x="2796" y="140"/>
                  </a:cubicBezTo>
                  <a:lnTo>
                    <a:pt x="2845" y="140"/>
                  </a:lnTo>
                  <a:cubicBezTo>
                    <a:pt x="2890" y="95"/>
                    <a:pt x="2935" y="52"/>
                    <a:pt x="2978" y="7"/>
                  </a:cubicBezTo>
                  <a:cubicBezTo>
                    <a:pt x="2918" y="2"/>
                    <a:pt x="2858" y="0"/>
                    <a:pt x="2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2" name="Google Shape;5332;p39"/>
            <p:cNvSpPr/>
            <p:nvPr/>
          </p:nvSpPr>
          <p:spPr>
            <a:xfrm>
              <a:off x="5364520" y="1448085"/>
              <a:ext cx="903746" cy="823029"/>
            </a:xfrm>
            <a:custGeom>
              <a:avLst/>
              <a:gdLst/>
              <a:ahLst/>
              <a:cxnLst/>
              <a:rect l="l" t="t" r="r" b="b"/>
              <a:pathLst>
                <a:path w="5128" h="4670" extrusionOk="0">
                  <a:moveTo>
                    <a:pt x="2564" y="0"/>
                  </a:moveTo>
                  <a:cubicBezTo>
                    <a:pt x="1966" y="0"/>
                    <a:pt x="1369" y="228"/>
                    <a:pt x="912" y="683"/>
                  </a:cubicBezTo>
                  <a:cubicBezTo>
                    <a:pt x="0" y="1595"/>
                    <a:pt x="0" y="3075"/>
                    <a:pt x="912" y="3986"/>
                  </a:cubicBezTo>
                  <a:cubicBezTo>
                    <a:pt x="1369" y="4442"/>
                    <a:pt x="1966" y="4670"/>
                    <a:pt x="2564" y="4670"/>
                  </a:cubicBezTo>
                  <a:cubicBezTo>
                    <a:pt x="3161" y="4670"/>
                    <a:pt x="3759" y="4442"/>
                    <a:pt x="4215" y="3986"/>
                  </a:cubicBezTo>
                  <a:cubicBezTo>
                    <a:pt x="5127" y="3075"/>
                    <a:pt x="5127" y="1595"/>
                    <a:pt x="4215" y="683"/>
                  </a:cubicBezTo>
                  <a:cubicBezTo>
                    <a:pt x="3759" y="228"/>
                    <a:pt x="3161" y="0"/>
                    <a:pt x="2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3" name="Google Shape;5333;p39"/>
            <p:cNvSpPr/>
            <p:nvPr/>
          </p:nvSpPr>
          <p:spPr>
            <a:xfrm>
              <a:off x="2809050" y="3597321"/>
              <a:ext cx="1139728" cy="1038744"/>
            </a:xfrm>
            <a:custGeom>
              <a:avLst/>
              <a:gdLst/>
              <a:ahLst/>
              <a:cxnLst/>
              <a:rect l="l" t="t" r="r" b="b"/>
              <a:pathLst>
                <a:path w="6467" h="5894" extrusionOk="0">
                  <a:moveTo>
                    <a:pt x="3233" y="0"/>
                  </a:moveTo>
                  <a:cubicBezTo>
                    <a:pt x="2480" y="0"/>
                    <a:pt x="1726" y="288"/>
                    <a:pt x="1151" y="863"/>
                  </a:cubicBezTo>
                  <a:cubicBezTo>
                    <a:pt x="1" y="2013"/>
                    <a:pt x="1" y="3879"/>
                    <a:pt x="1151" y="5031"/>
                  </a:cubicBezTo>
                  <a:cubicBezTo>
                    <a:pt x="1726" y="5606"/>
                    <a:pt x="2480" y="5893"/>
                    <a:pt x="3233" y="5893"/>
                  </a:cubicBezTo>
                  <a:cubicBezTo>
                    <a:pt x="3987" y="5893"/>
                    <a:pt x="4741" y="5606"/>
                    <a:pt x="5316" y="5031"/>
                  </a:cubicBezTo>
                  <a:cubicBezTo>
                    <a:pt x="6466" y="3879"/>
                    <a:pt x="6466" y="2013"/>
                    <a:pt x="5316" y="863"/>
                  </a:cubicBezTo>
                  <a:cubicBezTo>
                    <a:pt x="4741" y="288"/>
                    <a:pt x="3987" y="0"/>
                    <a:pt x="3233" y="0"/>
                  </a:cubicBez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4" name="Google Shape;5334;p39"/>
            <p:cNvSpPr/>
            <p:nvPr/>
          </p:nvSpPr>
          <p:spPr>
            <a:xfrm>
              <a:off x="2859631" y="3597145"/>
              <a:ext cx="1038568" cy="1038568"/>
            </a:xfrm>
            <a:custGeom>
              <a:avLst/>
              <a:gdLst/>
              <a:ahLst/>
              <a:cxnLst/>
              <a:rect l="l" t="t" r="r" b="b"/>
              <a:pathLst>
                <a:path w="5893" h="5893" extrusionOk="0">
                  <a:moveTo>
                    <a:pt x="2948" y="1"/>
                  </a:moveTo>
                  <a:cubicBezTo>
                    <a:pt x="1320" y="1"/>
                    <a:pt x="1" y="1320"/>
                    <a:pt x="1" y="2946"/>
                  </a:cubicBezTo>
                  <a:cubicBezTo>
                    <a:pt x="1" y="4573"/>
                    <a:pt x="1320" y="5893"/>
                    <a:pt x="2948" y="5893"/>
                  </a:cubicBezTo>
                  <a:cubicBezTo>
                    <a:pt x="4575" y="5893"/>
                    <a:pt x="5892" y="4573"/>
                    <a:pt x="5892" y="2946"/>
                  </a:cubicBezTo>
                  <a:cubicBezTo>
                    <a:pt x="5892" y="1320"/>
                    <a:pt x="4575" y="1"/>
                    <a:pt x="2948" y="1"/>
                  </a:cubicBezTo>
                  <a:close/>
                </a:path>
              </a:pathLst>
            </a:custGeom>
            <a:solidFill>
              <a:srgbClr val="4EE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5" name="Google Shape;5335;p39"/>
            <p:cNvSpPr/>
            <p:nvPr/>
          </p:nvSpPr>
          <p:spPr>
            <a:xfrm>
              <a:off x="3461664" y="3635036"/>
              <a:ext cx="410105" cy="630754"/>
            </a:xfrm>
            <a:custGeom>
              <a:avLst/>
              <a:gdLst/>
              <a:ahLst/>
              <a:cxnLst/>
              <a:rect l="l" t="t" r="r" b="b"/>
              <a:pathLst>
                <a:path w="2327" h="3579" extrusionOk="0">
                  <a:moveTo>
                    <a:pt x="118" y="0"/>
                  </a:moveTo>
                  <a:cubicBezTo>
                    <a:pt x="80" y="39"/>
                    <a:pt x="41" y="79"/>
                    <a:pt x="1" y="118"/>
                  </a:cubicBezTo>
                  <a:cubicBezTo>
                    <a:pt x="1243" y="341"/>
                    <a:pt x="2187" y="1429"/>
                    <a:pt x="2187" y="2733"/>
                  </a:cubicBezTo>
                  <a:cubicBezTo>
                    <a:pt x="2187" y="2988"/>
                    <a:pt x="2151" y="3236"/>
                    <a:pt x="2082" y="3470"/>
                  </a:cubicBezTo>
                  <a:cubicBezTo>
                    <a:pt x="2121" y="3506"/>
                    <a:pt x="2157" y="3542"/>
                    <a:pt x="2196" y="3579"/>
                  </a:cubicBezTo>
                  <a:cubicBezTo>
                    <a:pt x="2282" y="3311"/>
                    <a:pt x="2327" y="3026"/>
                    <a:pt x="2327" y="2733"/>
                  </a:cubicBezTo>
                  <a:cubicBezTo>
                    <a:pt x="2327" y="1392"/>
                    <a:pt x="1380" y="270"/>
                    <a:pt x="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6" name="Google Shape;5336;p39"/>
            <p:cNvSpPr/>
            <p:nvPr/>
          </p:nvSpPr>
          <p:spPr>
            <a:xfrm>
              <a:off x="2886419" y="3623580"/>
              <a:ext cx="939698" cy="985696"/>
            </a:xfrm>
            <a:custGeom>
              <a:avLst/>
              <a:gdLst/>
              <a:ahLst/>
              <a:cxnLst/>
              <a:rect l="l" t="t" r="r" b="b"/>
              <a:pathLst>
                <a:path w="5332" h="5593" extrusionOk="0">
                  <a:moveTo>
                    <a:pt x="2796" y="1"/>
                  </a:moveTo>
                  <a:cubicBezTo>
                    <a:pt x="1256" y="1"/>
                    <a:pt x="1" y="1256"/>
                    <a:pt x="1" y="2796"/>
                  </a:cubicBezTo>
                  <a:cubicBezTo>
                    <a:pt x="1" y="4338"/>
                    <a:pt x="1256" y="5593"/>
                    <a:pt x="2796" y="5593"/>
                  </a:cubicBezTo>
                  <a:cubicBezTo>
                    <a:pt x="3918" y="5593"/>
                    <a:pt x="4886" y="4929"/>
                    <a:pt x="5331" y="3974"/>
                  </a:cubicBezTo>
                  <a:cubicBezTo>
                    <a:pt x="5295" y="3939"/>
                    <a:pt x="5261" y="3905"/>
                    <a:pt x="5224" y="3871"/>
                  </a:cubicBezTo>
                  <a:cubicBezTo>
                    <a:pt x="4811" y="4803"/>
                    <a:pt x="3879" y="5451"/>
                    <a:pt x="2796" y="5451"/>
                  </a:cubicBezTo>
                  <a:cubicBezTo>
                    <a:pt x="1331" y="5451"/>
                    <a:pt x="140" y="4261"/>
                    <a:pt x="140" y="2796"/>
                  </a:cubicBezTo>
                  <a:cubicBezTo>
                    <a:pt x="140" y="1333"/>
                    <a:pt x="1331" y="140"/>
                    <a:pt x="2796" y="140"/>
                  </a:cubicBezTo>
                  <a:cubicBezTo>
                    <a:pt x="2813" y="140"/>
                    <a:pt x="2828" y="142"/>
                    <a:pt x="2845" y="142"/>
                  </a:cubicBezTo>
                  <a:cubicBezTo>
                    <a:pt x="2890" y="97"/>
                    <a:pt x="2935" y="52"/>
                    <a:pt x="2980" y="7"/>
                  </a:cubicBezTo>
                  <a:cubicBezTo>
                    <a:pt x="2918" y="3"/>
                    <a:pt x="2858" y="1"/>
                    <a:pt x="2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7" name="Google Shape;5337;p39"/>
            <p:cNvSpPr/>
            <p:nvPr/>
          </p:nvSpPr>
          <p:spPr>
            <a:xfrm>
              <a:off x="2967665" y="3704827"/>
              <a:ext cx="823029" cy="823382"/>
            </a:xfrm>
            <a:custGeom>
              <a:avLst/>
              <a:gdLst/>
              <a:ahLst/>
              <a:cxnLst/>
              <a:rect l="l" t="t" r="r" b="b"/>
              <a:pathLst>
                <a:path w="4670" h="4672" extrusionOk="0">
                  <a:moveTo>
                    <a:pt x="2335" y="0"/>
                  </a:moveTo>
                  <a:cubicBezTo>
                    <a:pt x="1045" y="0"/>
                    <a:pt x="0" y="1045"/>
                    <a:pt x="0" y="2335"/>
                  </a:cubicBezTo>
                  <a:cubicBezTo>
                    <a:pt x="0" y="3626"/>
                    <a:pt x="1045" y="4671"/>
                    <a:pt x="2335" y="4671"/>
                  </a:cubicBezTo>
                  <a:cubicBezTo>
                    <a:pt x="3624" y="4671"/>
                    <a:pt x="4669" y="3626"/>
                    <a:pt x="4669" y="2335"/>
                  </a:cubicBezTo>
                  <a:cubicBezTo>
                    <a:pt x="4669" y="1045"/>
                    <a:pt x="3624" y="0"/>
                    <a:pt x="2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8" name="Google Shape;5338;p39"/>
            <p:cNvSpPr/>
            <p:nvPr/>
          </p:nvSpPr>
          <p:spPr>
            <a:xfrm>
              <a:off x="5246263" y="3597321"/>
              <a:ext cx="1140080" cy="1038744"/>
            </a:xfrm>
            <a:custGeom>
              <a:avLst/>
              <a:gdLst/>
              <a:ahLst/>
              <a:cxnLst/>
              <a:rect l="l" t="t" r="r" b="b"/>
              <a:pathLst>
                <a:path w="6469" h="5894" extrusionOk="0">
                  <a:moveTo>
                    <a:pt x="3236" y="0"/>
                  </a:moveTo>
                  <a:cubicBezTo>
                    <a:pt x="2482" y="0"/>
                    <a:pt x="1728" y="288"/>
                    <a:pt x="1153" y="863"/>
                  </a:cubicBezTo>
                  <a:cubicBezTo>
                    <a:pt x="1" y="2013"/>
                    <a:pt x="1" y="3879"/>
                    <a:pt x="1153" y="5031"/>
                  </a:cubicBezTo>
                  <a:cubicBezTo>
                    <a:pt x="1728" y="5606"/>
                    <a:pt x="2482" y="5893"/>
                    <a:pt x="3236" y="5893"/>
                  </a:cubicBezTo>
                  <a:cubicBezTo>
                    <a:pt x="3990" y="5893"/>
                    <a:pt x="4744" y="5606"/>
                    <a:pt x="5319" y="5031"/>
                  </a:cubicBezTo>
                  <a:cubicBezTo>
                    <a:pt x="6469" y="3879"/>
                    <a:pt x="6469" y="2013"/>
                    <a:pt x="5319" y="863"/>
                  </a:cubicBezTo>
                  <a:cubicBezTo>
                    <a:pt x="4744" y="288"/>
                    <a:pt x="3990" y="0"/>
                    <a:pt x="3236" y="0"/>
                  </a:cubicBezTo>
                  <a:close/>
                </a:path>
              </a:pathLst>
            </a:custGeom>
            <a:solidFill>
              <a:srgbClr val="FE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9" name="Google Shape;5339;p39"/>
            <p:cNvSpPr/>
            <p:nvPr/>
          </p:nvSpPr>
          <p:spPr>
            <a:xfrm>
              <a:off x="5297196" y="3597145"/>
              <a:ext cx="1038568" cy="1038568"/>
            </a:xfrm>
            <a:custGeom>
              <a:avLst/>
              <a:gdLst/>
              <a:ahLst/>
              <a:cxnLst/>
              <a:rect l="l" t="t" r="r" b="b"/>
              <a:pathLst>
                <a:path w="5893" h="5893" extrusionOk="0">
                  <a:moveTo>
                    <a:pt x="2948" y="1"/>
                  </a:moveTo>
                  <a:cubicBezTo>
                    <a:pt x="1320" y="1"/>
                    <a:pt x="1" y="1320"/>
                    <a:pt x="1" y="2948"/>
                  </a:cubicBezTo>
                  <a:cubicBezTo>
                    <a:pt x="1" y="4573"/>
                    <a:pt x="1320" y="5893"/>
                    <a:pt x="2948" y="5893"/>
                  </a:cubicBezTo>
                  <a:cubicBezTo>
                    <a:pt x="4576" y="5893"/>
                    <a:pt x="5893" y="4573"/>
                    <a:pt x="5893" y="2948"/>
                  </a:cubicBezTo>
                  <a:cubicBezTo>
                    <a:pt x="5893" y="1320"/>
                    <a:pt x="4576" y="1"/>
                    <a:pt x="29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0" name="Google Shape;5340;p39"/>
            <p:cNvSpPr/>
            <p:nvPr/>
          </p:nvSpPr>
          <p:spPr>
            <a:xfrm>
              <a:off x="5899230" y="3635036"/>
              <a:ext cx="410105" cy="630754"/>
            </a:xfrm>
            <a:custGeom>
              <a:avLst/>
              <a:gdLst/>
              <a:ahLst/>
              <a:cxnLst/>
              <a:rect l="l" t="t" r="r" b="b"/>
              <a:pathLst>
                <a:path w="2327" h="3579" extrusionOk="0">
                  <a:moveTo>
                    <a:pt x="119" y="0"/>
                  </a:moveTo>
                  <a:cubicBezTo>
                    <a:pt x="80" y="39"/>
                    <a:pt x="39" y="79"/>
                    <a:pt x="1" y="118"/>
                  </a:cubicBezTo>
                  <a:cubicBezTo>
                    <a:pt x="1243" y="341"/>
                    <a:pt x="2188" y="1429"/>
                    <a:pt x="2188" y="2733"/>
                  </a:cubicBezTo>
                  <a:cubicBezTo>
                    <a:pt x="2188" y="2988"/>
                    <a:pt x="2151" y="3236"/>
                    <a:pt x="2083" y="3470"/>
                  </a:cubicBezTo>
                  <a:cubicBezTo>
                    <a:pt x="2121" y="3506"/>
                    <a:pt x="2158" y="3542"/>
                    <a:pt x="2196" y="3579"/>
                  </a:cubicBezTo>
                  <a:cubicBezTo>
                    <a:pt x="2280" y="3311"/>
                    <a:pt x="2327" y="3026"/>
                    <a:pt x="2327" y="2733"/>
                  </a:cubicBezTo>
                  <a:cubicBezTo>
                    <a:pt x="2327" y="1392"/>
                    <a:pt x="1378" y="27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1" name="Google Shape;5341;p39"/>
            <p:cNvSpPr/>
            <p:nvPr/>
          </p:nvSpPr>
          <p:spPr>
            <a:xfrm>
              <a:off x="5323985" y="3623580"/>
              <a:ext cx="939346" cy="985696"/>
            </a:xfrm>
            <a:custGeom>
              <a:avLst/>
              <a:gdLst/>
              <a:ahLst/>
              <a:cxnLst/>
              <a:rect l="l" t="t" r="r" b="b"/>
              <a:pathLst>
                <a:path w="5330" h="5593" extrusionOk="0">
                  <a:moveTo>
                    <a:pt x="2796" y="1"/>
                  </a:moveTo>
                  <a:cubicBezTo>
                    <a:pt x="1254" y="1"/>
                    <a:pt x="1" y="1256"/>
                    <a:pt x="1" y="2796"/>
                  </a:cubicBezTo>
                  <a:cubicBezTo>
                    <a:pt x="1" y="4338"/>
                    <a:pt x="1254" y="5593"/>
                    <a:pt x="2796" y="5593"/>
                  </a:cubicBezTo>
                  <a:cubicBezTo>
                    <a:pt x="3916" y="5593"/>
                    <a:pt x="4886" y="4929"/>
                    <a:pt x="5330" y="3974"/>
                  </a:cubicBezTo>
                  <a:cubicBezTo>
                    <a:pt x="5295" y="3939"/>
                    <a:pt x="5261" y="3905"/>
                    <a:pt x="5225" y="3871"/>
                  </a:cubicBezTo>
                  <a:cubicBezTo>
                    <a:pt x="4811" y="4803"/>
                    <a:pt x="3877" y="5451"/>
                    <a:pt x="2796" y="5451"/>
                  </a:cubicBezTo>
                  <a:cubicBezTo>
                    <a:pt x="1331" y="5451"/>
                    <a:pt x="140" y="4261"/>
                    <a:pt x="140" y="2796"/>
                  </a:cubicBezTo>
                  <a:cubicBezTo>
                    <a:pt x="140" y="1333"/>
                    <a:pt x="1331" y="140"/>
                    <a:pt x="2796" y="140"/>
                  </a:cubicBezTo>
                  <a:cubicBezTo>
                    <a:pt x="2811" y="140"/>
                    <a:pt x="2828" y="142"/>
                    <a:pt x="2845" y="142"/>
                  </a:cubicBezTo>
                  <a:cubicBezTo>
                    <a:pt x="2890" y="97"/>
                    <a:pt x="2935" y="52"/>
                    <a:pt x="2978" y="7"/>
                  </a:cubicBezTo>
                  <a:cubicBezTo>
                    <a:pt x="2918" y="3"/>
                    <a:pt x="2858" y="1"/>
                    <a:pt x="2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2" name="Google Shape;5342;p39"/>
            <p:cNvSpPr/>
            <p:nvPr/>
          </p:nvSpPr>
          <p:spPr>
            <a:xfrm>
              <a:off x="5364520" y="3705003"/>
              <a:ext cx="903746" cy="823382"/>
            </a:xfrm>
            <a:custGeom>
              <a:avLst/>
              <a:gdLst/>
              <a:ahLst/>
              <a:cxnLst/>
              <a:rect l="l" t="t" r="r" b="b"/>
              <a:pathLst>
                <a:path w="5128" h="4672" extrusionOk="0">
                  <a:moveTo>
                    <a:pt x="2564" y="0"/>
                  </a:moveTo>
                  <a:cubicBezTo>
                    <a:pt x="1966" y="0"/>
                    <a:pt x="1369" y="228"/>
                    <a:pt x="912" y="685"/>
                  </a:cubicBezTo>
                  <a:cubicBezTo>
                    <a:pt x="0" y="1597"/>
                    <a:pt x="0" y="3075"/>
                    <a:pt x="912" y="3987"/>
                  </a:cubicBezTo>
                  <a:cubicBezTo>
                    <a:pt x="1369" y="4443"/>
                    <a:pt x="1966" y="4671"/>
                    <a:pt x="2564" y="4671"/>
                  </a:cubicBezTo>
                  <a:cubicBezTo>
                    <a:pt x="3161" y="4671"/>
                    <a:pt x="3759" y="4443"/>
                    <a:pt x="4215" y="3987"/>
                  </a:cubicBezTo>
                  <a:cubicBezTo>
                    <a:pt x="5127" y="3075"/>
                    <a:pt x="5127" y="1597"/>
                    <a:pt x="4215" y="685"/>
                  </a:cubicBezTo>
                  <a:cubicBezTo>
                    <a:pt x="3759" y="228"/>
                    <a:pt x="3161" y="0"/>
                    <a:pt x="2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3" name="Google Shape;5343;p39"/>
            <p:cNvSpPr/>
            <p:nvPr/>
          </p:nvSpPr>
          <p:spPr>
            <a:xfrm>
              <a:off x="4674895" y="3752764"/>
              <a:ext cx="139756" cy="41240"/>
            </a:xfrm>
            <a:custGeom>
              <a:avLst/>
              <a:gdLst/>
              <a:ahLst/>
              <a:cxnLst/>
              <a:rect l="l" t="t" r="r" b="b"/>
              <a:pathLst>
                <a:path w="793" h="234" extrusionOk="0">
                  <a:moveTo>
                    <a:pt x="7" y="0"/>
                  </a:moveTo>
                  <a:lnTo>
                    <a:pt x="0" y="176"/>
                  </a:lnTo>
                  <a:lnTo>
                    <a:pt x="598" y="234"/>
                  </a:lnTo>
                  <a:lnTo>
                    <a:pt x="773" y="163"/>
                  </a:lnTo>
                  <a:lnTo>
                    <a:pt x="793" y="5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4" name="Google Shape;5344;p39"/>
            <p:cNvSpPr/>
            <p:nvPr/>
          </p:nvSpPr>
          <p:spPr>
            <a:xfrm>
              <a:off x="4460765" y="3720688"/>
              <a:ext cx="372390" cy="63622"/>
            </a:xfrm>
            <a:custGeom>
              <a:avLst/>
              <a:gdLst/>
              <a:ahLst/>
              <a:cxnLst/>
              <a:rect l="l" t="t" r="r" b="b"/>
              <a:pathLst>
                <a:path w="2113" h="361" extrusionOk="0">
                  <a:moveTo>
                    <a:pt x="18" y="0"/>
                  </a:moveTo>
                  <a:lnTo>
                    <a:pt x="1" y="174"/>
                  </a:lnTo>
                  <a:lnTo>
                    <a:pt x="2095" y="360"/>
                  </a:lnTo>
                  <a:lnTo>
                    <a:pt x="2113" y="18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EE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5" name="Google Shape;5345;p39"/>
            <p:cNvSpPr/>
            <p:nvPr/>
          </p:nvSpPr>
          <p:spPr>
            <a:xfrm>
              <a:off x="4412828" y="3719455"/>
              <a:ext cx="51990" cy="31194"/>
            </a:xfrm>
            <a:custGeom>
              <a:avLst/>
              <a:gdLst/>
              <a:ahLst/>
              <a:cxnLst/>
              <a:rect l="l" t="t" r="r" b="b"/>
              <a:pathLst>
                <a:path w="295" h="177" extrusionOk="0">
                  <a:moveTo>
                    <a:pt x="294" y="1"/>
                  </a:moveTo>
                  <a:lnTo>
                    <a:pt x="1" y="63"/>
                  </a:lnTo>
                  <a:lnTo>
                    <a:pt x="279" y="176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4EE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6" name="Google Shape;5346;p39"/>
            <p:cNvSpPr/>
            <p:nvPr/>
          </p:nvSpPr>
          <p:spPr>
            <a:xfrm>
              <a:off x="4415471" y="3651250"/>
              <a:ext cx="123190" cy="46350"/>
            </a:xfrm>
            <a:custGeom>
              <a:avLst/>
              <a:gdLst/>
              <a:ahLst/>
              <a:cxnLst/>
              <a:rect l="l" t="t" r="r" b="b"/>
              <a:pathLst>
                <a:path w="699" h="263" extrusionOk="0">
                  <a:moveTo>
                    <a:pt x="675" y="0"/>
                  </a:moveTo>
                  <a:lnTo>
                    <a:pt x="1" y="82"/>
                  </a:lnTo>
                  <a:cubicBezTo>
                    <a:pt x="13" y="185"/>
                    <a:pt x="102" y="263"/>
                    <a:pt x="205" y="263"/>
                  </a:cubicBezTo>
                  <a:cubicBezTo>
                    <a:pt x="212" y="263"/>
                    <a:pt x="220" y="262"/>
                    <a:pt x="228" y="261"/>
                  </a:cubicBezTo>
                  <a:lnTo>
                    <a:pt x="699" y="206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7" name="Google Shape;5347;p39"/>
            <p:cNvSpPr/>
            <p:nvPr/>
          </p:nvSpPr>
          <p:spPr>
            <a:xfrm>
              <a:off x="4439616" y="3612654"/>
              <a:ext cx="339962" cy="68556"/>
            </a:xfrm>
            <a:custGeom>
              <a:avLst/>
              <a:gdLst/>
              <a:ahLst/>
              <a:cxnLst/>
              <a:rect l="l" t="t" r="r" b="b"/>
              <a:pathLst>
                <a:path w="1929" h="389" extrusionOk="0">
                  <a:moveTo>
                    <a:pt x="1909" y="1"/>
                  </a:moveTo>
                  <a:lnTo>
                    <a:pt x="1" y="226"/>
                  </a:lnTo>
                  <a:lnTo>
                    <a:pt x="20" y="388"/>
                  </a:lnTo>
                  <a:lnTo>
                    <a:pt x="1928" y="163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FF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8" name="Google Shape;5348;p39"/>
            <p:cNvSpPr/>
            <p:nvPr/>
          </p:nvSpPr>
          <p:spPr>
            <a:xfrm>
              <a:off x="4381105" y="3641028"/>
              <a:ext cx="135703" cy="48642"/>
            </a:xfrm>
            <a:custGeom>
              <a:avLst/>
              <a:gdLst/>
              <a:ahLst/>
              <a:cxnLst/>
              <a:rect l="l" t="t" r="r" b="b"/>
              <a:pathLst>
                <a:path w="770" h="276" extrusionOk="0">
                  <a:moveTo>
                    <a:pt x="746" y="0"/>
                  </a:moveTo>
                  <a:lnTo>
                    <a:pt x="95" y="77"/>
                  </a:lnTo>
                  <a:cubicBezTo>
                    <a:pt x="39" y="84"/>
                    <a:pt x="1" y="133"/>
                    <a:pt x="7" y="187"/>
                  </a:cubicBezTo>
                  <a:cubicBezTo>
                    <a:pt x="13" y="238"/>
                    <a:pt x="56" y="275"/>
                    <a:pt x="107" y="275"/>
                  </a:cubicBezTo>
                  <a:cubicBezTo>
                    <a:pt x="111" y="275"/>
                    <a:pt x="115" y="275"/>
                    <a:pt x="119" y="274"/>
                  </a:cubicBezTo>
                  <a:lnTo>
                    <a:pt x="770" y="19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349" name="Google Shape;5349;p39"/>
          <p:cNvSpPr txBox="1"/>
          <p:nvPr/>
        </p:nvSpPr>
        <p:spPr>
          <a:xfrm>
            <a:off x="3118634" y="1618881"/>
            <a:ext cx="503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algn="ctr"/>
            <a:r>
              <a:rPr lang="en" sz="22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22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350" name="Google Shape;5350;p39"/>
          <p:cNvSpPr txBox="1"/>
          <p:nvPr/>
        </p:nvSpPr>
        <p:spPr>
          <a:xfrm>
            <a:off x="5564788" y="1622588"/>
            <a:ext cx="503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algn="ctr"/>
            <a:r>
              <a:rPr lang="en" sz="22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sz="2200" b="1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351" name="Google Shape;5351;p39"/>
          <p:cNvSpPr txBox="1"/>
          <p:nvPr/>
        </p:nvSpPr>
        <p:spPr>
          <a:xfrm>
            <a:off x="3126757" y="3853638"/>
            <a:ext cx="503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algn="ctr"/>
            <a:r>
              <a:rPr lang="en" sz="22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sz="2200" b="1" dirty="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352" name="Google Shape;5352;p39"/>
          <p:cNvSpPr txBox="1"/>
          <p:nvPr/>
        </p:nvSpPr>
        <p:spPr>
          <a:xfrm>
            <a:off x="5551128" y="3847604"/>
            <a:ext cx="503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algn="ctr"/>
            <a:r>
              <a:rPr lang="en" sz="22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sz="2200" b="1" dirty="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353" name="Google Shape;5353;p39"/>
          <p:cNvGrpSpPr/>
          <p:nvPr/>
        </p:nvGrpSpPr>
        <p:grpSpPr>
          <a:xfrm>
            <a:off x="6398819" y="1324974"/>
            <a:ext cx="1935794" cy="1115753"/>
            <a:chOff x="6497932" y="1640100"/>
            <a:chExt cx="1935793" cy="1115753"/>
          </a:xfrm>
        </p:grpSpPr>
        <p:sp>
          <p:nvSpPr>
            <p:cNvPr id="5354" name="Google Shape;5354;p39"/>
            <p:cNvSpPr txBox="1"/>
            <p:nvPr/>
          </p:nvSpPr>
          <p:spPr>
            <a:xfrm>
              <a:off x="6549125" y="16401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700" b="1" dirty="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Investor </a:t>
              </a:r>
              <a:endParaRPr sz="1700" b="1" dirty="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55" name="Google Shape;5355;p39"/>
            <p:cNvSpPr txBox="1"/>
            <p:nvPr/>
          </p:nvSpPr>
          <p:spPr>
            <a:xfrm>
              <a:off x="6497932" y="2023253"/>
              <a:ext cx="1884600" cy="7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Grand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mablag‘lari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asosida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56" name="Google Shape;5356;p39"/>
          <p:cNvGrpSpPr/>
          <p:nvPr/>
        </p:nvGrpSpPr>
        <p:grpSpPr>
          <a:xfrm>
            <a:off x="666082" y="1308865"/>
            <a:ext cx="1884600" cy="1079450"/>
            <a:chOff x="710275" y="1640100"/>
            <a:chExt cx="1884600" cy="1079450"/>
          </a:xfrm>
        </p:grpSpPr>
        <p:sp>
          <p:nvSpPr>
            <p:cNvPr id="5357" name="Google Shape;5357;p39"/>
            <p:cNvSpPr txBox="1"/>
            <p:nvPr/>
          </p:nvSpPr>
          <p:spPr>
            <a:xfrm>
              <a:off x="710275" y="1986950"/>
              <a:ext cx="1884600" cy="7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Loyiha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rahbari</a:t>
              </a:r>
              <a:r>
                <a:rPr lang="uz-Cyrl-UZ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58" name="Google Shape;5358;p39"/>
            <p:cNvSpPr txBox="1"/>
            <p:nvPr/>
          </p:nvSpPr>
          <p:spPr>
            <a:xfrm>
              <a:off x="710275" y="16401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b="1" dirty="0" err="1">
                  <a:solidFill>
                    <a:schemeClr val="accent2">
                      <a:lumMod val="50000"/>
                    </a:schemeClr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Nishonov</a:t>
              </a:r>
              <a:r>
                <a:rPr lang="en-US" sz="1600" b="1" dirty="0">
                  <a:solidFill>
                    <a:schemeClr val="accent2">
                      <a:lumMod val="50000"/>
                    </a:schemeClr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1600" b="1" dirty="0" err="1">
                  <a:solidFill>
                    <a:schemeClr val="accent2">
                      <a:lumMod val="50000"/>
                    </a:schemeClr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Shohzod</a:t>
              </a:r>
              <a:endParaRPr sz="1600" b="1" dirty="0">
                <a:solidFill>
                  <a:schemeClr val="accent2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359" name="Google Shape;5359;p39"/>
          <p:cNvGrpSpPr/>
          <p:nvPr/>
        </p:nvGrpSpPr>
        <p:grpSpPr>
          <a:xfrm>
            <a:off x="6516099" y="3185967"/>
            <a:ext cx="2399301" cy="1690279"/>
            <a:chOff x="6549125" y="1192631"/>
            <a:chExt cx="2399301" cy="1690279"/>
          </a:xfrm>
        </p:grpSpPr>
        <p:sp>
          <p:nvSpPr>
            <p:cNvPr id="5360" name="Google Shape;5360;p39"/>
            <p:cNvSpPr txBox="1"/>
            <p:nvPr/>
          </p:nvSpPr>
          <p:spPr>
            <a:xfrm>
              <a:off x="6549125" y="1192631"/>
              <a:ext cx="2399301" cy="1147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700" b="1" dirty="0" err="1" smtClean="0">
                  <a:solidFill>
                    <a:srgbClr val="00B0F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Xudoyberginov</a:t>
              </a:r>
              <a:r>
                <a:rPr lang="en-US" sz="1700" b="1" dirty="0" smtClean="0">
                  <a:solidFill>
                    <a:srgbClr val="00B0F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1700" b="1" dirty="0" err="1" smtClean="0">
                  <a:solidFill>
                    <a:srgbClr val="00B0F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Maxset</a:t>
              </a:r>
              <a:r>
                <a:rPr lang="en-US" sz="1700" b="1" dirty="0" smtClean="0">
                  <a:solidFill>
                    <a:srgbClr val="00B0F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, </a:t>
              </a:r>
              <a:r>
                <a:rPr lang="en-US" sz="1700" b="1" dirty="0" err="1" smtClean="0">
                  <a:solidFill>
                    <a:srgbClr val="00B0F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Berdiyev</a:t>
              </a:r>
              <a:r>
                <a:rPr lang="en-US" sz="1700" b="1" dirty="0" smtClean="0">
                  <a:solidFill>
                    <a:srgbClr val="00B0F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1700" b="1" dirty="0" err="1" smtClean="0">
                  <a:solidFill>
                    <a:srgbClr val="00B0F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Mirshod</a:t>
              </a:r>
              <a:r>
                <a:rPr lang="en-US" sz="1700" b="1" dirty="0" smtClean="0">
                  <a:solidFill>
                    <a:srgbClr val="00B0F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, </a:t>
              </a:r>
              <a:r>
                <a:rPr lang="en-US" sz="1700" b="1" dirty="0" err="1" smtClean="0">
                  <a:solidFill>
                    <a:srgbClr val="00B0F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G‘ofirjonov</a:t>
              </a:r>
              <a:r>
                <a:rPr lang="en-US" sz="1700" b="1" dirty="0" smtClean="0">
                  <a:solidFill>
                    <a:srgbClr val="00B0F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1700" b="1" dirty="0" err="1" smtClean="0">
                  <a:solidFill>
                    <a:srgbClr val="00B0F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Jahongir</a:t>
              </a:r>
              <a:endParaRPr sz="1700" b="1" dirty="0">
                <a:solidFill>
                  <a:srgbClr val="00B0F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61" name="Google Shape;5361;p39"/>
            <p:cNvSpPr txBox="1"/>
            <p:nvPr/>
          </p:nvSpPr>
          <p:spPr>
            <a:xfrm>
              <a:off x="6717937" y="2150310"/>
              <a:ext cx="1884600" cy="7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Roboto"/>
                  <a:sym typeface="Roboto"/>
                </a:rPr>
                <a:t>ISHCHILAR</a:t>
              </a:r>
              <a:endParaRPr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Roboto"/>
                <a:sym typeface="Roboto"/>
              </a:endParaRPr>
            </a:p>
          </p:txBody>
        </p:sp>
      </p:grpSp>
      <p:grpSp>
        <p:nvGrpSpPr>
          <p:cNvPr id="5362" name="Google Shape;5362;p39"/>
          <p:cNvGrpSpPr/>
          <p:nvPr/>
        </p:nvGrpSpPr>
        <p:grpSpPr>
          <a:xfrm>
            <a:off x="727194" y="3519828"/>
            <a:ext cx="1884600" cy="1150730"/>
            <a:chOff x="710275" y="1568820"/>
            <a:chExt cx="1884600" cy="1150730"/>
          </a:xfrm>
        </p:grpSpPr>
        <p:sp>
          <p:nvSpPr>
            <p:cNvPr id="5363" name="Google Shape;5363;p39"/>
            <p:cNvSpPr txBox="1"/>
            <p:nvPr/>
          </p:nvSpPr>
          <p:spPr>
            <a:xfrm>
              <a:off x="710275" y="1986950"/>
              <a:ext cx="1884600" cy="7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marketolog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64" name="Google Shape;5364;p39"/>
            <p:cNvSpPr txBox="1"/>
            <p:nvPr/>
          </p:nvSpPr>
          <p:spPr>
            <a:xfrm>
              <a:off x="710275" y="156882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700" b="1" dirty="0" err="1">
                  <a:solidFill>
                    <a:srgbClr val="00B05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Eshonqulov</a:t>
              </a:r>
              <a:r>
                <a:rPr lang="en-US" sz="1700" b="1" dirty="0">
                  <a:solidFill>
                    <a:srgbClr val="00B05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1700" b="1" dirty="0" err="1">
                  <a:solidFill>
                    <a:srgbClr val="00B05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Qodirqul</a:t>
              </a:r>
              <a:endParaRPr sz="1700" b="1" dirty="0">
                <a:solidFill>
                  <a:srgbClr val="00B05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365" name="Google Shape;5365;p39"/>
          <p:cNvGrpSpPr/>
          <p:nvPr/>
        </p:nvGrpSpPr>
        <p:grpSpPr>
          <a:xfrm>
            <a:off x="4346001" y="2298677"/>
            <a:ext cx="503401" cy="564771"/>
            <a:chOff x="4346000" y="2298677"/>
            <a:chExt cx="503401" cy="564771"/>
          </a:xfrm>
        </p:grpSpPr>
        <p:sp>
          <p:nvSpPr>
            <p:cNvPr id="5366" name="Google Shape;5366;p39"/>
            <p:cNvSpPr/>
            <p:nvPr/>
          </p:nvSpPr>
          <p:spPr>
            <a:xfrm>
              <a:off x="4346000" y="2661269"/>
              <a:ext cx="176725" cy="155552"/>
            </a:xfrm>
            <a:custGeom>
              <a:avLst/>
              <a:gdLst/>
              <a:ahLst/>
              <a:cxnLst/>
              <a:rect l="l" t="t" r="r" b="b"/>
              <a:pathLst>
                <a:path w="18121" h="15950" extrusionOk="0">
                  <a:moveTo>
                    <a:pt x="18121" y="1"/>
                  </a:moveTo>
                  <a:lnTo>
                    <a:pt x="8060" y="1216"/>
                  </a:lnTo>
                  <a:lnTo>
                    <a:pt x="1616" y="10852"/>
                  </a:lnTo>
                  <a:cubicBezTo>
                    <a:pt x="1" y="13362"/>
                    <a:pt x="2319" y="15950"/>
                    <a:pt x="4655" y="15950"/>
                  </a:cubicBezTo>
                  <a:cubicBezTo>
                    <a:pt x="5572" y="15950"/>
                    <a:pt x="6493" y="15550"/>
                    <a:pt x="7178" y="14590"/>
                  </a:cubicBezTo>
                  <a:lnTo>
                    <a:pt x="181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7" name="Google Shape;5367;p39"/>
            <p:cNvSpPr/>
            <p:nvPr/>
          </p:nvSpPr>
          <p:spPr>
            <a:xfrm>
              <a:off x="4391993" y="2562892"/>
              <a:ext cx="231222" cy="189979"/>
            </a:xfrm>
            <a:custGeom>
              <a:avLst/>
              <a:gdLst/>
              <a:ahLst/>
              <a:cxnLst/>
              <a:rect l="l" t="t" r="r" b="b"/>
              <a:pathLst>
                <a:path w="23709" h="19480" extrusionOk="0">
                  <a:moveTo>
                    <a:pt x="11934" y="1"/>
                  </a:moveTo>
                  <a:cubicBezTo>
                    <a:pt x="7910" y="1"/>
                    <a:pt x="2288" y="9490"/>
                    <a:pt x="0" y="13036"/>
                  </a:cubicBezTo>
                  <a:lnTo>
                    <a:pt x="9788" y="19480"/>
                  </a:lnTo>
                  <a:cubicBezTo>
                    <a:pt x="11611" y="16501"/>
                    <a:pt x="23709" y="4464"/>
                    <a:pt x="12675" y="118"/>
                  </a:cubicBezTo>
                  <a:cubicBezTo>
                    <a:pt x="12435" y="38"/>
                    <a:pt x="12188" y="1"/>
                    <a:pt x="11934" y="1"/>
                  </a:cubicBezTo>
                  <a:close/>
                </a:path>
              </a:pathLst>
            </a:custGeom>
            <a:solidFill>
              <a:srgbClr val="FF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8" name="Google Shape;5368;p39"/>
            <p:cNvSpPr/>
            <p:nvPr/>
          </p:nvSpPr>
          <p:spPr>
            <a:xfrm>
              <a:off x="4673016" y="2562853"/>
              <a:ext cx="71447" cy="116211"/>
            </a:xfrm>
            <a:custGeom>
              <a:avLst/>
              <a:gdLst/>
              <a:ahLst/>
              <a:cxnLst/>
              <a:rect l="l" t="t" r="r" b="b"/>
              <a:pathLst>
                <a:path w="7326" h="11916" extrusionOk="0">
                  <a:moveTo>
                    <a:pt x="0" y="0"/>
                  </a:moveTo>
                  <a:lnTo>
                    <a:pt x="2493" y="11915"/>
                  </a:lnTo>
                  <a:lnTo>
                    <a:pt x="7326" y="10791"/>
                  </a:lnTo>
                  <a:cubicBezTo>
                    <a:pt x="7022" y="48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9" name="Google Shape;5369;p39"/>
            <p:cNvSpPr/>
            <p:nvPr/>
          </p:nvSpPr>
          <p:spPr>
            <a:xfrm>
              <a:off x="4473213" y="2552124"/>
              <a:ext cx="273918" cy="273372"/>
            </a:xfrm>
            <a:custGeom>
              <a:avLst/>
              <a:gdLst/>
              <a:ahLst/>
              <a:cxnLst/>
              <a:rect l="l" t="t" r="r" b="b"/>
              <a:pathLst>
                <a:path w="28087" h="28031" extrusionOk="0">
                  <a:moveTo>
                    <a:pt x="12826" y="1"/>
                  </a:moveTo>
                  <a:cubicBezTo>
                    <a:pt x="10104" y="1"/>
                    <a:pt x="7132" y="365"/>
                    <a:pt x="3344" y="1070"/>
                  </a:cubicBezTo>
                  <a:cubicBezTo>
                    <a:pt x="882" y="1222"/>
                    <a:pt x="700" y="6085"/>
                    <a:pt x="1" y="7726"/>
                  </a:cubicBezTo>
                  <a:lnTo>
                    <a:pt x="5259" y="28031"/>
                  </a:lnTo>
                  <a:lnTo>
                    <a:pt x="20883" y="28031"/>
                  </a:lnTo>
                  <a:cubicBezTo>
                    <a:pt x="22433" y="21192"/>
                    <a:pt x="28086" y="3198"/>
                    <a:pt x="21399" y="1283"/>
                  </a:cubicBezTo>
                  <a:cubicBezTo>
                    <a:pt x="18366" y="418"/>
                    <a:pt x="15740" y="1"/>
                    <a:pt x="12826" y="1"/>
                  </a:cubicBezTo>
                  <a:close/>
                </a:path>
              </a:pathLst>
            </a:custGeom>
            <a:solidFill>
              <a:srgbClr val="FF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0" name="Google Shape;5370;p39"/>
            <p:cNvSpPr/>
            <p:nvPr/>
          </p:nvSpPr>
          <p:spPr>
            <a:xfrm>
              <a:off x="4483590" y="2664116"/>
              <a:ext cx="20168" cy="78683"/>
            </a:xfrm>
            <a:custGeom>
              <a:avLst/>
              <a:gdLst/>
              <a:ahLst/>
              <a:cxnLst/>
              <a:rect l="l" t="t" r="r" b="b"/>
              <a:pathLst>
                <a:path w="2068" h="8068" extrusionOk="0">
                  <a:moveTo>
                    <a:pt x="121" y="1"/>
                  </a:moveTo>
                  <a:cubicBezTo>
                    <a:pt x="110" y="1"/>
                    <a:pt x="100" y="4"/>
                    <a:pt x="92" y="13"/>
                  </a:cubicBezTo>
                  <a:cubicBezTo>
                    <a:pt x="31" y="13"/>
                    <a:pt x="1" y="73"/>
                    <a:pt x="1" y="104"/>
                  </a:cubicBezTo>
                  <a:lnTo>
                    <a:pt x="1885" y="8007"/>
                  </a:lnTo>
                  <a:cubicBezTo>
                    <a:pt x="1885" y="8037"/>
                    <a:pt x="1915" y="8067"/>
                    <a:pt x="1976" y="8067"/>
                  </a:cubicBezTo>
                  <a:cubicBezTo>
                    <a:pt x="2037" y="8067"/>
                    <a:pt x="2067" y="8007"/>
                    <a:pt x="2037" y="7976"/>
                  </a:cubicBezTo>
                  <a:lnTo>
                    <a:pt x="183" y="73"/>
                  </a:lnTo>
                  <a:cubicBezTo>
                    <a:pt x="183" y="2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1" name="Google Shape;5371;p39"/>
            <p:cNvSpPr/>
            <p:nvPr/>
          </p:nvSpPr>
          <p:spPr>
            <a:xfrm>
              <a:off x="4698217" y="2637852"/>
              <a:ext cx="12756" cy="78566"/>
            </a:xfrm>
            <a:custGeom>
              <a:avLst/>
              <a:gdLst/>
              <a:ahLst/>
              <a:cxnLst/>
              <a:rect l="l" t="t" r="r" b="b"/>
              <a:pathLst>
                <a:path w="1308" h="8056" extrusionOk="0">
                  <a:moveTo>
                    <a:pt x="1246" y="0"/>
                  </a:moveTo>
                  <a:cubicBezTo>
                    <a:pt x="1185" y="0"/>
                    <a:pt x="1155" y="31"/>
                    <a:pt x="1155" y="61"/>
                  </a:cubicBezTo>
                  <a:lnTo>
                    <a:pt x="30" y="7964"/>
                  </a:lnTo>
                  <a:cubicBezTo>
                    <a:pt x="0" y="8025"/>
                    <a:pt x="30" y="8055"/>
                    <a:pt x="91" y="8055"/>
                  </a:cubicBezTo>
                  <a:cubicBezTo>
                    <a:pt x="152" y="8055"/>
                    <a:pt x="182" y="8025"/>
                    <a:pt x="182" y="7994"/>
                  </a:cubicBezTo>
                  <a:lnTo>
                    <a:pt x="1307" y="91"/>
                  </a:lnTo>
                  <a:cubicBezTo>
                    <a:pt x="1307" y="61"/>
                    <a:pt x="1277" y="0"/>
                    <a:pt x="1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2" name="Google Shape;5372;p39"/>
            <p:cNvSpPr/>
            <p:nvPr/>
          </p:nvSpPr>
          <p:spPr>
            <a:xfrm>
              <a:off x="4542584" y="2538841"/>
              <a:ext cx="75894" cy="71447"/>
            </a:xfrm>
            <a:custGeom>
              <a:avLst/>
              <a:gdLst/>
              <a:ahLst/>
              <a:cxnLst/>
              <a:rect l="l" t="t" r="r" b="b"/>
              <a:pathLst>
                <a:path w="7782" h="7326" extrusionOk="0">
                  <a:moveTo>
                    <a:pt x="2341" y="0"/>
                  </a:moveTo>
                  <a:cubicBezTo>
                    <a:pt x="2006" y="0"/>
                    <a:pt x="1702" y="122"/>
                    <a:pt x="1459" y="365"/>
                  </a:cubicBezTo>
                  <a:lnTo>
                    <a:pt x="0" y="1824"/>
                  </a:lnTo>
                  <a:lnTo>
                    <a:pt x="3344" y="6839"/>
                  </a:lnTo>
                  <a:cubicBezTo>
                    <a:pt x="3558" y="7161"/>
                    <a:pt x="3899" y="7325"/>
                    <a:pt x="4243" y="7325"/>
                  </a:cubicBezTo>
                  <a:cubicBezTo>
                    <a:pt x="4483" y="7325"/>
                    <a:pt x="4724" y="7245"/>
                    <a:pt x="4924" y="7082"/>
                  </a:cubicBezTo>
                  <a:lnTo>
                    <a:pt x="7782" y="4681"/>
                  </a:lnTo>
                  <a:lnTo>
                    <a:pt x="2888" y="1672"/>
                  </a:lnTo>
                  <a:lnTo>
                    <a:pt x="3161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3" name="Google Shape;5373;p39"/>
            <p:cNvSpPr/>
            <p:nvPr/>
          </p:nvSpPr>
          <p:spPr>
            <a:xfrm>
              <a:off x="4618469" y="2538841"/>
              <a:ext cx="40327" cy="67595"/>
            </a:xfrm>
            <a:custGeom>
              <a:avLst/>
              <a:gdLst/>
              <a:ahLst/>
              <a:cxnLst/>
              <a:rect l="l" t="t" r="r" b="b"/>
              <a:pathLst>
                <a:path w="4135" h="6931" extrusionOk="0">
                  <a:moveTo>
                    <a:pt x="1460" y="0"/>
                  </a:moveTo>
                  <a:lnTo>
                    <a:pt x="1551" y="2067"/>
                  </a:lnTo>
                  <a:lnTo>
                    <a:pt x="1" y="4681"/>
                  </a:lnTo>
                  <a:lnTo>
                    <a:pt x="2767" y="6809"/>
                  </a:lnTo>
                  <a:cubicBezTo>
                    <a:pt x="2878" y="6892"/>
                    <a:pt x="3003" y="6930"/>
                    <a:pt x="3124" y="6930"/>
                  </a:cubicBezTo>
                  <a:cubicBezTo>
                    <a:pt x="3401" y="6930"/>
                    <a:pt x="3657" y="6731"/>
                    <a:pt x="3678" y="6414"/>
                  </a:cubicBezTo>
                  <a:lnTo>
                    <a:pt x="4134" y="2067"/>
                  </a:lnTo>
                  <a:lnTo>
                    <a:pt x="3101" y="547"/>
                  </a:lnTo>
                  <a:cubicBezTo>
                    <a:pt x="2888" y="213"/>
                    <a:pt x="2493" y="0"/>
                    <a:pt x="206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4" name="Google Shape;5374;p39"/>
            <p:cNvSpPr/>
            <p:nvPr/>
          </p:nvSpPr>
          <p:spPr>
            <a:xfrm>
              <a:off x="4613729" y="2600177"/>
              <a:ext cx="9489" cy="9226"/>
            </a:xfrm>
            <a:custGeom>
              <a:avLst/>
              <a:gdLst/>
              <a:ahLst/>
              <a:cxnLst/>
              <a:rect l="l" t="t" r="r" b="b"/>
              <a:pathLst>
                <a:path w="973" h="946" extrusionOk="0">
                  <a:moveTo>
                    <a:pt x="533" y="0"/>
                  </a:moveTo>
                  <a:cubicBezTo>
                    <a:pt x="518" y="0"/>
                    <a:pt x="502" y="1"/>
                    <a:pt x="487" y="3"/>
                  </a:cubicBezTo>
                  <a:cubicBezTo>
                    <a:pt x="213" y="3"/>
                    <a:pt x="0" y="216"/>
                    <a:pt x="0" y="459"/>
                  </a:cubicBezTo>
                  <a:cubicBezTo>
                    <a:pt x="0" y="733"/>
                    <a:pt x="213" y="945"/>
                    <a:pt x="487" y="945"/>
                  </a:cubicBezTo>
                  <a:cubicBezTo>
                    <a:pt x="760" y="945"/>
                    <a:pt x="973" y="733"/>
                    <a:pt x="973" y="459"/>
                  </a:cubicBezTo>
                  <a:cubicBezTo>
                    <a:pt x="973" y="230"/>
                    <a:pt x="784" y="0"/>
                    <a:pt x="533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5" name="Google Shape;5375;p39"/>
            <p:cNvSpPr/>
            <p:nvPr/>
          </p:nvSpPr>
          <p:spPr>
            <a:xfrm>
              <a:off x="4614910" y="2618873"/>
              <a:ext cx="9206" cy="9499"/>
            </a:xfrm>
            <a:custGeom>
              <a:avLst/>
              <a:gdLst/>
              <a:ahLst/>
              <a:cxnLst/>
              <a:rect l="l" t="t" r="r" b="b"/>
              <a:pathLst>
                <a:path w="944" h="974" extrusionOk="0">
                  <a:moveTo>
                    <a:pt x="457" y="1"/>
                  </a:moveTo>
                  <a:cubicBezTo>
                    <a:pt x="214" y="1"/>
                    <a:pt x="1" y="214"/>
                    <a:pt x="1" y="487"/>
                  </a:cubicBezTo>
                  <a:cubicBezTo>
                    <a:pt x="1" y="761"/>
                    <a:pt x="214" y="974"/>
                    <a:pt x="457" y="974"/>
                  </a:cubicBezTo>
                  <a:cubicBezTo>
                    <a:pt x="730" y="974"/>
                    <a:pt x="943" y="761"/>
                    <a:pt x="943" y="487"/>
                  </a:cubicBezTo>
                  <a:cubicBezTo>
                    <a:pt x="943" y="214"/>
                    <a:pt x="730" y="1"/>
                    <a:pt x="45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6" name="Google Shape;5376;p39"/>
            <p:cNvSpPr/>
            <p:nvPr/>
          </p:nvSpPr>
          <p:spPr>
            <a:xfrm>
              <a:off x="4576972" y="2685660"/>
              <a:ext cx="96052" cy="66034"/>
            </a:xfrm>
            <a:custGeom>
              <a:avLst/>
              <a:gdLst/>
              <a:ahLst/>
              <a:cxnLst/>
              <a:rect l="l" t="t" r="r" b="b"/>
              <a:pathLst>
                <a:path w="9849" h="6771" extrusionOk="0">
                  <a:moveTo>
                    <a:pt x="5632" y="0"/>
                  </a:moveTo>
                  <a:cubicBezTo>
                    <a:pt x="1612" y="0"/>
                    <a:pt x="0" y="2880"/>
                    <a:pt x="0" y="2880"/>
                  </a:cubicBezTo>
                  <a:lnTo>
                    <a:pt x="851" y="6557"/>
                  </a:lnTo>
                  <a:lnTo>
                    <a:pt x="7082" y="6770"/>
                  </a:lnTo>
                  <a:lnTo>
                    <a:pt x="9848" y="904"/>
                  </a:lnTo>
                  <a:cubicBezTo>
                    <a:pt x="8219" y="252"/>
                    <a:pt x="6820" y="0"/>
                    <a:pt x="56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7" name="Google Shape;5377;p39"/>
            <p:cNvSpPr/>
            <p:nvPr/>
          </p:nvSpPr>
          <p:spPr>
            <a:xfrm>
              <a:off x="4389624" y="2713739"/>
              <a:ext cx="195655" cy="101689"/>
            </a:xfrm>
            <a:custGeom>
              <a:avLst/>
              <a:gdLst/>
              <a:ahLst/>
              <a:cxnLst/>
              <a:rect l="l" t="t" r="r" b="b"/>
              <a:pathLst>
                <a:path w="20062" h="10427" extrusionOk="0">
                  <a:moveTo>
                    <a:pt x="19210" y="1"/>
                  </a:moveTo>
                  <a:lnTo>
                    <a:pt x="0" y="3283"/>
                  </a:lnTo>
                  <a:lnTo>
                    <a:pt x="1125" y="10426"/>
                  </a:lnTo>
                  <a:lnTo>
                    <a:pt x="20061" y="3678"/>
                  </a:lnTo>
                  <a:lnTo>
                    <a:pt x="192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8" name="Google Shape;5378;p39"/>
            <p:cNvSpPr/>
            <p:nvPr/>
          </p:nvSpPr>
          <p:spPr>
            <a:xfrm>
              <a:off x="4410367" y="2733303"/>
              <a:ext cx="47446" cy="9499"/>
            </a:xfrm>
            <a:custGeom>
              <a:avLst/>
              <a:gdLst/>
              <a:ahLst/>
              <a:cxnLst/>
              <a:rect l="l" t="t" r="r" b="b"/>
              <a:pathLst>
                <a:path w="4865" h="974" extrusionOk="0">
                  <a:moveTo>
                    <a:pt x="4773" y="1"/>
                  </a:moveTo>
                  <a:lnTo>
                    <a:pt x="92" y="821"/>
                  </a:lnTo>
                  <a:cubicBezTo>
                    <a:pt x="31" y="821"/>
                    <a:pt x="1" y="852"/>
                    <a:pt x="1" y="913"/>
                  </a:cubicBezTo>
                  <a:cubicBezTo>
                    <a:pt x="31" y="943"/>
                    <a:pt x="62" y="973"/>
                    <a:pt x="92" y="973"/>
                  </a:cubicBezTo>
                  <a:lnTo>
                    <a:pt x="122" y="973"/>
                  </a:lnTo>
                  <a:lnTo>
                    <a:pt x="4803" y="183"/>
                  </a:lnTo>
                  <a:cubicBezTo>
                    <a:pt x="4834" y="153"/>
                    <a:pt x="4864" y="122"/>
                    <a:pt x="4864" y="61"/>
                  </a:cubicBezTo>
                  <a:cubicBezTo>
                    <a:pt x="4864" y="31"/>
                    <a:pt x="4803" y="1"/>
                    <a:pt x="47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9" name="Google Shape;5379;p39"/>
            <p:cNvSpPr/>
            <p:nvPr/>
          </p:nvSpPr>
          <p:spPr>
            <a:xfrm>
              <a:off x="4577557" y="2656460"/>
              <a:ext cx="271841" cy="206987"/>
            </a:xfrm>
            <a:custGeom>
              <a:avLst/>
              <a:gdLst/>
              <a:ahLst/>
              <a:cxnLst/>
              <a:rect l="l" t="t" r="r" b="b"/>
              <a:pathLst>
                <a:path w="27874" h="21224" extrusionOk="0">
                  <a:moveTo>
                    <a:pt x="21239" y="1"/>
                  </a:moveTo>
                  <a:cubicBezTo>
                    <a:pt x="15026" y="1"/>
                    <a:pt x="7904" y="1193"/>
                    <a:pt x="7904" y="1193"/>
                  </a:cubicBezTo>
                  <a:lnTo>
                    <a:pt x="1" y="19764"/>
                  </a:lnTo>
                  <a:lnTo>
                    <a:pt x="1278" y="21223"/>
                  </a:lnTo>
                  <a:lnTo>
                    <a:pt x="27874" y="767"/>
                  </a:lnTo>
                  <a:cubicBezTo>
                    <a:pt x="26185" y="201"/>
                    <a:pt x="23789" y="1"/>
                    <a:pt x="2123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0" name="Google Shape;5380;p39"/>
            <p:cNvSpPr/>
            <p:nvPr/>
          </p:nvSpPr>
          <p:spPr>
            <a:xfrm>
              <a:off x="4729932" y="2663941"/>
              <a:ext cx="119468" cy="179943"/>
            </a:xfrm>
            <a:custGeom>
              <a:avLst/>
              <a:gdLst/>
              <a:ahLst/>
              <a:cxnLst/>
              <a:rect l="l" t="t" r="r" b="b"/>
              <a:pathLst>
                <a:path w="12250" h="18451" extrusionOk="0">
                  <a:moveTo>
                    <a:pt x="12250" y="0"/>
                  </a:moveTo>
                  <a:lnTo>
                    <a:pt x="9180" y="426"/>
                  </a:lnTo>
                  <a:lnTo>
                    <a:pt x="0" y="18450"/>
                  </a:lnTo>
                  <a:cubicBezTo>
                    <a:pt x="0" y="18450"/>
                    <a:pt x="7" y="18450"/>
                    <a:pt x="20" y="18450"/>
                  </a:cubicBezTo>
                  <a:cubicBezTo>
                    <a:pt x="261" y="18450"/>
                    <a:pt x="2706" y="18396"/>
                    <a:pt x="3861" y="16201"/>
                  </a:cubicBezTo>
                  <a:lnTo>
                    <a:pt x="122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1" name="Google Shape;5381;p39"/>
            <p:cNvSpPr/>
            <p:nvPr/>
          </p:nvSpPr>
          <p:spPr>
            <a:xfrm>
              <a:off x="4590011" y="2668086"/>
              <a:ext cx="229447" cy="195362"/>
            </a:xfrm>
            <a:custGeom>
              <a:avLst/>
              <a:gdLst/>
              <a:ahLst/>
              <a:cxnLst/>
              <a:rect l="l" t="t" r="r" b="b"/>
              <a:pathLst>
                <a:path w="23527" h="20032" extrusionOk="0">
                  <a:moveTo>
                    <a:pt x="23527" y="1"/>
                  </a:moveTo>
                  <a:lnTo>
                    <a:pt x="7721" y="1399"/>
                  </a:lnTo>
                  <a:lnTo>
                    <a:pt x="1" y="20031"/>
                  </a:lnTo>
                  <a:lnTo>
                    <a:pt x="1" y="20031"/>
                  </a:lnTo>
                  <a:lnTo>
                    <a:pt x="14347" y="18025"/>
                  </a:lnTo>
                  <a:lnTo>
                    <a:pt x="235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2" name="Google Shape;5382;p39"/>
            <p:cNvSpPr/>
            <p:nvPr/>
          </p:nvSpPr>
          <p:spPr>
            <a:xfrm>
              <a:off x="4673016" y="2710774"/>
              <a:ext cx="94570" cy="28175"/>
            </a:xfrm>
            <a:custGeom>
              <a:avLst/>
              <a:gdLst/>
              <a:ahLst/>
              <a:cxnLst/>
              <a:rect l="l" t="t" r="r" b="b"/>
              <a:pathLst>
                <a:path w="9697" h="2889" extrusionOk="0">
                  <a:moveTo>
                    <a:pt x="9697" y="1"/>
                  </a:moveTo>
                  <a:lnTo>
                    <a:pt x="882" y="791"/>
                  </a:lnTo>
                  <a:lnTo>
                    <a:pt x="0" y="2888"/>
                  </a:lnTo>
                  <a:lnTo>
                    <a:pt x="8602" y="2098"/>
                  </a:lnTo>
                  <a:lnTo>
                    <a:pt x="969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3" name="Google Shape;5383;p39"/>
            <p:cNvSpPr/>
            <p:nvPr/>
          </p:nvSpPr>
          <p:spPr>
            <a:xfrm>
              <a:off x="4779144" y="2580632"/>
              <a:ext cx="70257" cy="83316"/>
            </a:xfrm>
            <a:custGeom>
              <a:avLst/>
              <a:gdLst/>
              <a:ahLst/>
              <a:cxnLst/>
              <a:rect l="l" t="t" r="r" b="b"/>
              <a:pathLst>
                <a:path w="7204" h="8543" extrusionOk="0">
                  <a:moveTo>
                    <a:pt x="3526" y="1"/>
                  </a:moveTo>
                  <a:lnTo>
                    <a:pt x="0" y="8117"/>
                  </a:lnTo>
                  <a:lnTo>
                    <a:pt x="7204" y="8542"/>
                  </a:lnTo>
                  <a:lnTo>
                    <a:pt x="535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4" name="Google Shape;5384;p39"/>
            <p:cNvSpPr/>
            <p:nvPr/>
          </p:nvSpPr>
          <p:spPr>
            <a:xfrm>
              <a:off x="4747419" y="2695716"/>
              <a:ext cx="92200" cy="93956"/>
            </a:xfrm>
            <a:custGeom>
              <a:avLst/>
              <a:gdLst/>
              <a:ahLst/>
              <a:cxnLst/>
              <a:rect l="l" t="t" r="r" b="b"/>
              <a:pathLst>
                <a:path w="9454" h="9634" extrusionOk="0">
                  <a:moveTo>
                    <a:pt x="3002" y="1"/>
                  </a:moveTo>
                  <a:cubicBezTo>
                    <a:pt x="2880" y="1"/>
                    <a:pt x="2759" y="46"/>
                    <a:pt x="2676" y="146"/>
                  </a:cubicBezTo>
                  <a:cubicBezTo>
                    <a:pt x="2493" y="329"/>
                    <a:pt x="2493" y="633"/>
                    <a:pt x="2676" y="815"/>
                  </a:cubicBezTo>
                  <a:lnTo>
                    <a:pt x="5320" y="3368"/>
                  </a:lnTo>
                  <a:lnTo>
                    <a:pt x="1308" y="724"/>
                  </a:lnTo>
                  <a:cubicBezTo>
                    <a:pt x="1203" y="650"/>
                    <a:pt x="1087" y="617"/>
                    <a:pt x="973" y="617"/>
                  </a:cubicBezTo>
                  <a:cubicBezTo>
                    <a:pt x="756" y="617"/>
                    <a:pt x="546" y="738"/>
                    <a:pt x="426" y="937"/>
                  </a:cubicBezTo>
                  <a:cubicBezTo>
                    <a:pt x="244" y="1210"/>
                    <a:pt x="305" y="1575"/>
                    <a:pt x="578" y="1757"/>
                  </a:cubicBezTo>
                  <a:lnTo>
                    <a:pt x="4286" y="4675"/>
                  </a:lnTo>
                  <a:lnTo>
                    <a:pt x="943" y="2943"/>
                  </a:lnTo>
                  <a:cubicBezTo>
                    <a:pt x="862" y="2898"/>
                    <a:pt x="778" y="2877"/>
                    <a:pt x="696" y="2877"/>
                  </a:cubicBezTo>
                  <a:cubicBezTo>
                    <a:pt x="502" y="2877"/>
                    <a:pt x="320" y="2994"/>
                    <a:pt x="213" y="3186"/>
                  </a:cubicBezTo>
                  <a:cubicBezTo>
                    <a:pt x="92" y="3399"/>
                    <a:pt x="183" y="3703"/>
                    <a:pt x="396" y="3855"/>
                  </a:cubicBezTo>
                  <a:lnTo>
                    <a:pt x="3770" y="6317"/>
                  </a:lnTo>
                  <a:lnTo>
                    <a:pt x="882" y="4949"/>
                  </a:lnTo>
                  <a:cubicBezTo>
                    <a:pt x="801" y="4904"/>
                    <a:pt x="714" y="4883"/>
                    <a:pt x="628" y="4883"/>
                  </a:cubicBezTo>
                  <a:cubicBezTo>
                    <a:pt x="426" y="4883"/>
                    <a:pt x="229" y="5000"/>
                    <a:pt x="122" y="5192"/>
                  </a:cubicBezTo>
                  <a:cubicBezTo>
                    <a:pt x="1" y="5435"/>
                    <a:pt x="61" y="5739"/>
                    <a:pt x="305" y="5922"/>
                  </a:cubicBezTo>
                  <a:lnTo>
                    <a:pt x="4195" y="8779"/>
                  </a:lnTo>
                  <a:lnTo>
                    <a:pt x="3800" y="9599"/>
                  </a:lnTo>
                  <a:cubicBezTo>
                    <a:pt x="3800" y="9599"/>
                    <a:pt x="3947" y="9633"/>
                    <a:pt x="4196" y="9633"/>
                  </a:cubicBezTo>
                  <a:cubicBezTo>
                    <a:pt x="4888" y="9633"/>
                    <a:pt x="6372" y="9370"/>
                    <a:pt x="7691" y="7381"/>
                  </a:cubicBezTo>
                  <a:cubicBezTo>
                    <a:pt x="9454" y="4675"/>
                    <a:pt x="7752" y="3216"/>
                    <a:pt x="7752" y="3216"/>
                  </a:cubicBezTo>
                  <a:lnTo>
                    <a:pt x="3283" y="86"/>
                  </a:lnTo>
                  <a:cubicBezTo>
                    <a:pt x="3201" y="31"/>
                    <a:pt x="3101" y="1"/>
                    <a:pt x="30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5" name="Google Shape;5385;p39"/>
            <p:cNvSpPr/>
            <p:nvPr/>
          </p:nvSpPr>
          <p:spPr>
            <a:xfrm>
              <a:off x="4651141" y="2408016"/>
              <a:ext cx="49455" cy="44696"/>
            </a:xfrm>
            <a:custGeom>
              <a:avLst/>
              <a:gdLst/>
              <a:ahLst/>
              <a:cxnLst/>
              <a:rect l="l" t="t" r="r" b="b"/>
              <a:pathLst>
                <a:path w="5071" h="4583" extrusionOk="0">
                  <a:moveTo>
                    <a:pt x="2435" y="0"/>
                  </a:moveTo>
                  <a:cubicBezTo>
                    <a:pt x="1639" y="0"/>
                    <a:pt x="1074" y="755"/>
                    <a:pt x="663" y="1530"/>
                  </a:cubicBezTo>
                  <a:cubicBezTo>
                    <a:pt x="328" y="2229"/>
                    <a:pt x="116" y="2989"/>
                    <a:pt x="55" y="3779"/>
                  </a:cubicBezTo>
                  <a:cubicBezTo>
                    <a:pt x="0" y="4218"/>
                    <a:pt x="465" y="4582"/>
                    <a:pt x="981" y="4582"/>
                  </a:cubicBezTo>
                  <a:cubicBezTo>
                    <a:pt x="1036" y="4582"/>
                    <a:pt x="1093" y="4578"/>
                    <a:pt x="1149" y="4569"/>
                  </a:cubicBezTo>
                  <a:cubicBezTo>
                    <a:pt x="3155" y="4296"/>
                    <a:pt x="5070" y="1074"/>
                    <a:pt x="3094" y="162"/>
                  </a:cubicBezTo>
                  <a:cubicBezTo>
                    <a:pt x="2859" y="50"/>
                    <a:pt x="2639" y="0"/>
                    <a:pt x="2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6" name="Google Shape;5386;p39"/>
            <p:cNvSpPr/>
            <p:nvPr/>
          </p:nvSpPr>
          <p:spPr>
            <a:xfrm>
              <a:off x="4672128" y="2442083"/>
              <a:ext cx="11566" cy="10728"/>
            </a:xfrm>
            <a:custGeom>
              <a:avLst/>
              <a:gdLst/>
              <a:ahLst/>
              <a:cxnLst/>
              <a:rect l="l" t="t" r="r" b="b"/>
              <a:pathLst>
                <a:path w="1186" h="1100" extrusionOk="0">
                  <a:moveTo>
                    <a:pt x="573" y="1"/>
                  </a:moveTo>
                  <a:cubicBezTo>
                    <a:pt x="535" y="1"/>
                    <a:pt x="495" y="4"/>
                    <a:pt x="456" y="12"/>
                  </a:cubicBezTo>
                  <a:cubicBezTo>
                    <a:pt x="183" y="103"/>
                    <a:pt x="0" y="377"/>
                    <a:pt x="61" y="681"/>
                  </a:cubicBezTo>
                  <a:cubicBezTo>
                    <a:pt x="111" y="932"/>
                    <a:pt x="327" y="1100"/>
                    <a:pt x="571" y="1100"/>
                  </a:cubicBezTo>
                  <a:cubicBezTo>
                    <a:pt x="623" y="1100"/>
                    <a:pt x="676" y="1092"/>
                    <a:pt x="730" y="1076"/>
                  </a:cubicBezTo>
                  <a:cubicBezTo>
                    <a:pt x="1003" y="1015"/>
                    <a:pt x="1186" y="711"/>
                    <a:pt x="1125" y="438"/>
                  </a:cubicBezTo>
                  <a:cubicBezTo>
                    <a:pt x="1072" y="173"/>
                    <a:pt x="835" y="1"/>
                    <a:pt x="57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7" name="Google Shape;5387;p39"/>
            <p:cNvSpPr/>
            <p:nvPr/>
          </p:nvSpPr>
          <p:spPr>
            <a:xfrm>
              <a:off x="4479738" y="2411147"/>
              <a:ext cx="107317" cy="97759"/>
            </a:xfrm>
            <a:custGeom>
              <a:avLst/>
              <a:gdLst/>
              <a:ahLst/>
              <a:cxnLst/>
              <a:rect l="l" t="t" r="r" b="b"/>
              <a:pathLst>
                <a:path w="11004" h="10024" extrusionOk="0">
                  <a:moveTo>
                    <a:pt x="5498" y="0"/>
                  </a:moveTo>
                  <a:cubicBezTo>
                    <a:pt x="4218" y="0"/>
                    <a:pt x="2934" y="494"/>
                    <a:pt x="1946" y="1482"/>
                  </a:cubicBezTo>
                  <a:cubicBezTo>
                    <a:pt x="0" y="3427"/>
                    <a:pt x="0" y="6589"/>
                    <a:pt x="1946" y="8564"/>
                  </a:cubicBezTo>
                  <a:cubicBezTo>
                    <a:pt x="2934" y="9537"/>
                    <a:pt x="4218" y="10023"/>
                    <a:pt x="5498" y="10023"/>
                  </a:cubicBezTo>
                  <a:cubicBezTo>
                    <a:pt x="6779" y="10023"/>
                    <a:pt x="8055" y="9537"/>
                    <a:pt x="9028" y="8564"/>
                  </a:cubicBezTo>
                  <a:cubicBezTo>
                    <a:pt x="11004" y="6589"/>
                    <a:pt x="11004" y="3427"/>
                    <a:pt x="9028" y="1482"/>
                  </a:cubicBezTo>
                  <a:cubicBezTo>
                    <a:pt x="8055" y="494"/>
                    <a:pt x="6779" y="0"/>
                    <a:pt x="54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8" name="Google Shape;5388;p39"/>
            <p:cNvSpPr/>
            <p:nvPr/>
          </p:nvSpPr>
          <p:spPr>
            <a:xfrm>
              <a:off x="4500784" y="2332071"/>
              <a:ext cx="44774" cy="90571"/>
            </a:xfrm>
            <a:custGeom>
              <a:avLst/>
              <a:gdLst/>
              <a:ahLst/>
              <a:cxnLst/>
              <a:rect l="l" t="t" r="r" b="b"/>
              <a:pathLst>
                <a:path w="4591" h="9287" extrusionOk="0">
                  <a:moveTo>
                    <a:pt x="3920" y="0"/>
                  </a:moveTo>
                  <a:cubicBezTo>
                    <a:pt x="3341" y="0"/>
                    <a:pt x="2456" y="270"/>
                    <a:pt x="1551" y="1566"/>
                  </a:cubicBezTo>
                  <a:cubicBezTo>
                    <a:pt x="0" y="3785"/>
                    <a:pt x="244" y="8465"/>
                    <a:pt x="3405" y="9286"/>
                  </a:cubicBezTo>
                  <a:lnTo>
                    <a:pt x="4590" y="137"/>
                  </a:lnTo>
                  <a:cubicBezTo>
                    <a:pt x="4590" y="137"/>
                    <a:pt x="4332" y="0"/>
                    <a:pt x="39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9" name="Google Shape;5389;p39"/>
            <p:cNvSpPr/>
            <p:nvPr/>
          </p:nvSpPr>
          <p:spPr>
            <a:xfrm>
              <a:off x="4545549" y="2298677"/>
              <a:ext cx="177866" cy="97574"/>
            </a:xfrm>
            <a:custGeom>
              <a:avLst/>
              <a:gdLst/>
              <a:ahLst/>
              <a:cxnLst/>
              <a:rect l="l" t="t" r="r" b="b"/>
              <a:pathLst>
                <a:path w="18238" h="10005" extrusionOk="0">
                  <a:moveTo>
                    <a:pt x="5645" y="1"/>
                  </a:moveTo>
                  <a:cubicBezTo>
                    <a:pt x="672" y="1"/>
                    <a:pt x="0" y="3561"/>
                    <a:pt x="0" y="3561"/>
                  </a:cubicBezTo>
                  <a:lnTo>
                    <a:pt x="13678" y="10005"/>
                  </a:lnTo>
                  <a:cubicBezTo>
                    <a:pt x="18238" y="3804"/>
                    <a:pt x="13921" y="1008"/>
                    <a:pt x="7356" y="126"/>
                  </a:cubicBezTo>
                  <a:cubicBezTo>
                    <a:pt x="6736" y="40"/>
                    <a:pt x="6167" y="1"/>
                    <a:pt x="5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0" name="Google Shape;5390;p39"/>
            <p:cNvSpPr/>
            <p:nvPr/>
          </p:nvSpPr>
          <p:spPr>
            <a:xfrm>
              <a:off x="4521830" y="2311161"/>
              <a:ext cx="156820" cy="148833"/>
            </a:xfrm>
            <a:custGeom>
              <a:avLst/>
              <a:gdLst/>
              <a:ahLst/>
              <a:cxnLst/>
              <a:rect l="l" t="t" r="r" b="b"/>
              <a:pathLst>
                <a:path w="16080" h="15261" extrusionOk="0">
                  <a:moveTo>
                    <a:pt x="8297" y="1"/>
                  </a:moveTo>
                  <a:cubicBezTo>
                    <a:pt x="8257" y="1"/>
                    <a:pt x="8217" y="1"/>
                    <a:pt x="8177" y="1"/>
                  </a:cubicBezTo>
                  <a:cubicBezTo>
                    <a:pt x="3618" y="62"/>
                    <a:pt x="1" y="3527"/>
                    <a:pt x="61" y="7752"/>
                  </a:cubicBezTo>
                  <a:cubicBezTo>
                    <a:pt x="122" y="11939"/>
                    <a:pt x="3764" y="15261"/>
                    <a:pt x="8267" y="15261"/>
                  </a:cubicBezTo>
                  <a:cubicBezTo>
                    <a:pt x="8308" y="15261"/>
                    <a:pt x="8349" y="15261"/>
                    <a:pt x="8390" y="15260"/>
                  </a:cubicBezTo>
                  <a:cubicBezTo>
                    <a:pt x="12919" y="15199"/>
                    <a:pt x="16080" y="11764"/>
                    <a:pt x="16019" y="7539"/>
                  </a:cubicBezTo>
                  <a:cubicBezTo>
                    <a:pt x="15959" y="3352"/>
                    <a:pt x="12763" y="1"/>
                    <a:pt x="82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1" name="Google Shape;5391;p39"/>
            <p:cNvSpPr/>
            <p:nvPr/>
          </p:nvSpPr>
          <p:spPr>
            <a:xfrm>
              <a:off x="4570740" y="2445165"/>
              <a:ext cx="62855" cy="139334"/>
            </a:xfrm>
            <a:custGeom>
              <a:avLst/>
              <a:gdLst/>
              <a:ahLst/>
              <a:cxnLst/>
              <a:rect l="l" t="t" r="r" b="b"/>
              <a:pathLst>
                <a:path w="6445" h="14287" extrusionOk="0">
                  <a:moveTo>
                    <a:pt x="1733" y="0"/>
                  </a:moveTo>
                  <a:lnTo>
                    <a:pt x="1" y="11277"/>
                  </a:lnTo>
                  <a:lnTo>
                    <a:pt x="4895" y="14286"/>
                  </a:lnTo>
                  <a:lnTo>
                    <a:pt x="6445" y="11672"/>
                  </a:lnTo>
                  <a:lnTo>
                    <a:pt x="5958" y="1246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2" name="Google Shape;5392;p39"/>
            <p:cNvSpPr/>
            <p:nvPr/>
          </p:nvSpPr>
          <p:spPr>
            <a:xfrm>
              <a:off x="4590606" y="2465022"/>
              <a:ext cx="41214" cy="55745"/>
            </a:xfrm>
            <a:custGeom>
              <a:avLst/>
              <a:gdLst/>
              <a:ahLst/>
              <a:cxnLst/>
              <a:rect l="l" t="t" r="r" b="b"/>
              <a:pathLst>
                <a:path w="4226" h="5716" extrusionOk="0">
                  <a:moveTo>
                    <a:pt x="3952" y="1"/>
                  </a:moveTo>
                  <a:lnTo>
                    <a:pt x="0" y="1703"/>
                  </a:lnTo>
                  <a:lnTo>
                    <a:pt x="4225" y="5715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3" name="Google Shape;5393;p39"/>
            <p:cNvSpPr/>
            <p:nvPr/>
          </p:nvSpPr>
          <p:spPr>
            <a:xfrm>
              <a:off x="4524503" y="2324454"/>
              <a:ext cx="158303" cy="169147"/>
            </a:xfrm>
            <a:custGeom>
              <a:avLst/>
              <a:gdLst/>
              <a:ahLst/>
              <a:cxnLst/>
              <a:rect l="l" t="t" r="r" b="b"/>
              <a:pathLst>
                <a:path w="16232" h="17344" extrusionOk="0">
                  <a:moveTo>
                    <a:pt x="9235" y="1"/>
                  </a:moveTo>
                  <a:cubicBezTo>
                    <a:pt x="8348" y="1"/>
                    <a:pt x="7464" y="129"/>
                    <a:pt x="6626" y="371"/>
                  </a:cubicBezTo>
                  <a:cubicBezTo>
                    <a:pt x="0" y="2286"/>
                    <a:pt x="3070" y="9216"/>
                    <a:pt x="3070" y="9246"/>
                  </a:cubicBezTo>
                  <a:lnTo>
                    <a:pt x="4195" y="12347"/>
                  </a:lnTo>
                  <a:cubicBezTo>
                    <a:pt x="4468" y="13441"/>
                    <a:pt x="5411" y="15447"/>
                    <a:pt x="6353" y="15964"/>
                  </a:cubicBezTo>
                  <a:cubicBezTo>
                    <a:pt x="7940" y="16860"/>
                    <a:pt x="9160" y="17343"/>
                    <a:pt x="10372" y="17343"/>
                  </a:cubicBezTo>
                  <a:cubicBezTo>
                    <a:pt x="11133" y="17343"/>
                    <a:pt x="11892" y="17153"/>
                    <a:pt x="12736" y="16754"/>
                  </a:cubicBezTo>
                  <a:cubicBezTo>
                    <a:pt x="15593" y="15386"/>
                    <a:pt x="16231" y="11009"/>
                    <a:pt x="15654" y="5204"/>
                  </a:cubicBezTo>
                  <a:cubicBezTo>
                    <a:pt x="15289" y="1708"/>
                    <a:pt x="12827" y="523"/>
                    <a:pt x="10912" y="158"/>
                  </a:cubicBezTo>
                  <a:cubicBezTo>
                    <a:pt x="10359" y="52"/>
                    <a:pt x="9796" y="1"/>
                    <a:pt x="9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4" name="Google Shape;5394;p39"/>
            <p:cNvSpPr/>
            <p:nvPr/>
          </p:nvSpPr>
          <p:spPr>
            <a:xfrm>
              <a:off x="4644255" y="2427551"/>
              <a:ext cx="9499" cy="21475"/>
            </a:xfrm>
            <a:custGeom>
              <a:avLst/>
              <a:gdLst/>
              <a:ahLst/>
              <a:cxnLst/>
              <a:rect l="l" t="t" r="r" b="b"/>
              <a:pathLst>
                <a:path w="974" h="2202" extrusionOk="0">
                  <a:moveTo>
                    <a:pt x="94" y="0"/>
                  </a:moveTo>
                  <a:cubicBezTo>
                    <a:pt x="82" y="0"/>
                    <a:pt x="71" y="4"/>
                    <a:pt x="62" y="13"/>
                  </a:cubicBezTo>
                  <a:cubicBezTo>
                    <a:pt x="1" y="43"/>
                    <a:pt x="1" y="74"/>
                    <a:pt x="31" y="134"/>
                  </a:cubicBezTo>
                  <a:lnTo>
                    <a:pt x="791" y="1533"/>
                  </a:lnTo>
                  <a:lnTo>
                    <a:pt x="153" y="2049"/>
                  </a:lnTo>
                  <a:cubicBezTo>
                    <a:pt x="123" y="2080"/>
                    <a:pt x="123" y="2110"/>
                    <a:pt x="153" y="2171"/>
                  </a:cubicBezTo>
                  <a:cubicBezTo>
                    <a:pt x="153" y="2171"/>
                    <a:pt x="183" y="2201"/>
                    <a:pt x="214" y="2201"/>
                  </a:cubicBezTo>
                  <a:cubicBezTo>
                    <a:pt x="214" y="2201"/>
                    <a:pt x="244" y="2201"/>
                    <a:pt x="244" y="2171"/>
                  </a:cubicBezTo>
                  <a:lnTo>
                    <a:pt x="943" y="1624"/>
                  </a:lnTo>
                  <a:cubicBezTo>
                    <a:pt x="974" y="1593"/>
                    <a:pt x="974" y="1533"/>
                    <a:pt x="974" y="1502"/>
                  </a:cubicBezTo>
                  <a:lnTo>
                    <a:pt x="153" y="43"/>
                  </a:lnTo>
                  <a:cubicBezTo>
                    <a:pt x="153" y="22"/>
                    <a:pt x="123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5" name="Google Shape;5395;p39"/>
            <p:cNvSpPr/>
            <p:nvPr/>
          </p:nvSpPr>
          <p:spPr>
            <a:xfrm>
              <a:off x="4650487" y="2374944"/>
              <a:ext cx="30243" cy="13371"/>
            </a:xfrm>
            <a:custGeom>
              <a:avLst/>
              <a:gdLst/>
              <a:ahLst/>
              <a:cxnLst/>
              <a:rect l="l" t="t" r="r" b="b"/>
              <a:pathLst>
                <a:path w="3101" h="1371" extrusionOk="0">
                  <a:moveTo>
                    <a:pt x="1137" y="0"/>
                  </a:moveTo>
                  <a:cubicBezTo>
                    <a:pt x="377" y="0"/>
                    <a:pt x="213" y="422"/>
                    <a:pt x="213" y="422"/>
                  </a:cubicBezTo>
                  <a:cubicBezTo>
                    <a:pt x="213" y="422"/>
                    <a:pt x="0" y="999"/>
                    <a:pt x="882" y="1091"/>
                  </a:cubicBezTo>
                  <a:cubicBezTo>
                    <a:pt x="1581" y="1182"/>
                    <a:pt x="2006" y="1212"/>
                    <a:pt x="2402" y="1334"/>
                  </a:cubicBezTo>
                  <a:cubicBezTo>
                    <a:pt x="2460" y="1359"/>
                    <a:pt x="2521" y="1370"/>
                    <a:pt x="2581" y="1370"/>
                  </a:cubicBezTo>
                  <a:cubicBezTo>
                    <a:pt x="2739" y="1370"/>
                    <a:pt x="2891" y="1292"/>
                    <a:pt x="2979" y="1182"/>
                  </a:cubicBezTo>
                  <a:cubicBezTo>
                    <a:pt x="3101" y="1060"/>
                    <a:pt x="3101" y="908"/>
                    <a:pt x="2979" y="787"/>
                  </a:cubicBezTo>
                  <a:cubicBezTo>
                    <a:pt x="2766" y="513"/>
                    <a:pt x="2310" y="118"/>
                    <a:pt x="1490" y="27"/>
                  </a:cubicBezTo>
                  <a:cubicBezTo>
                    <a:pt x="1360" y="8"/>
                    <a:pt x="1243" y="0"/>
                    <a:pt x="1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6" name="Google Shape;5396;p39"/>
            <p:cNvSpPr/>
            <p:nvPr/>
          </p:nvSpPr>
          <p:spPr>
            <a:xfrm>
              <a:off x="4581712" y="2374925"/>
              <a:ext cx="47436" cy="15926"/>
            </a:xfrm>
            <a:custGeom>
              <a:avLst/>
              <a:gdLst/>
              <a:ahLst/>
              <a:cxnLst/>
              <a:rect l="l" t="t" r="r" b="b"/>
              <a:pathLst>
                <a:path w="4864" h="1633" extrusionOk="0">
                  <a:moveTo>
                    <a:pt x="3341" y="1"/>
                  </a:moveTo>
                  <a:cubicBezTo>
                    <a:pt x="3189" y="1"/>
                    <a:pt x="3018" y="9"/>
                    <a:pt x="2827" y="29"/>
                  </a:cubicBezTo>
                  <a:cubicBezTo>
                    <a:pt x="1672" y="150"/>
                    <a:pt x="487" y="789"/>
                    <a:pt x="183" y="1032"/>
                  </a:cubicBezTo>
                  <a:cubicBezTo>
                    <a:pt x="31" y="1153"/>
                    <a:pt x="1" y="1336"/>
                    <a:pt x="152" y="1457"/>
                  </a:cubicBezTo>
                  <a:cubicBezTo>
                    <a:pt x="288" y="1570"/>
                    <a:pt x="507" y="1633"/>
                    <a:pt x="735" y="1633"/>
                  </a:cubicBezTo>
                  <a:cubicBezTo>
                    <a:pt x="814" y="1633"/>
                    <a:pt x="895" y="1625"/>
                    <a:pt x="973" y="1609"/>
                  </a:cubicBezTo>
                  <a:cubicBezTo>
                    <a:pt x="1520" y="1457"/>
                    <a:pt x="2675" y="1184"/>
                    <a:pt x="3618" y="1093"/>
                  </a:cubicBezTo>
                  <a:cubicBezTo>
                    <a:pt x="4864" y="971"/>
                    <a:pt x="4560" y="394"/>
                    <a:pt x="4560" y="394"/>
                  </a:cubicBezTo>
                  <a:cubicBezTo>
                    <a:pt x="4560" y="394"/>
                    <a:pt x="4375" y="1"/>
                    <a:pt x="3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7" name="Google Shape;5397;p39"/>
            <p:cNvSpPr/>
            <p:nvPr/>
          </p:nvSpPr>
          <p:spPr>
            <a:xfrm>
              <a:off x="4593863" y="2408475"/>
              <a:ext cx="35587" cy="17184"/>
            </a:xfrm>
            <a:custGeom>
              <a:avLst/>
              <a:gdLst/>
              <a:ahLst/>
              <a:cxnLst/>
              <a:rect l="l" t="t" r="r" b="b"/>
              <a:pathLst>
                <a:path w="3649" h="1762" extrusionOk="0">
                  <a:moveTo>
                    <a:pt x="1964" y="0"/>
                  </a:moveTo>
                  <a:cubicBezTo>
                    <a:pt x="1462" y="0"/>
                    <a:pt x="819" y="169"/>
                    <a:pt x="1" y="631"/>
                  </a:cubicBezTo>
                  <a:cubicBezTo>
                    <a:pt x="1" y="631"/>
                    <a:pt x="689" y="1761"/>
                    <a:pt x="1992" y="1761"/>
                  </a:cubicBezTo>
                  <a:cubicBezTo>
                    <a:pt x="2465" y="1761"/>
                    <a:pt x="3018" y="1613"/>
                    <a:pt x="3648" y="1209"/>
                  </a:cubicBezTo>
                  <a:cubicBezTo>
                    <a:pt x="3648" y="1209"/>
                    <a:pt x="3310" y="0"/>
                    <a:pt x="196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8" name="Google Shape;5398;p39"/>
            <p:cNvSpPr/>
            <p:nvPr/>
          </p:nvSpPr>
          <p:spPr>
            <a:xfrm>
              <a:off x="4603353" y="2408045"/>
              <a:ext cx="19866" cy="19105"/>
            </a:xfrm>
            <a:custGeom>
              <a:avLst/>
              <a:gdLst/>
              <a:ahLst/>
              <a:cxnLst/>
              <a:rect l="l" t="t" r="r" b="b"/>
              <a:pathLst>
                <a:path w="2037" h="1959" extrusionOk="0">
                  <a:moveTo>
                    <a:pt x="994" y="0"/>
                  </a:moveTo>
                  <a:cubicBezTo>
                    <a:pt x="957" y="0"/>
                    <a:pt x="920" y="2"/>
                    <a:pt x="882" y="7"/>
                  </a:cubicBezTo>
                  <a:cubicBezTo>
                    <a:pt x="365" y="68"/>
                    <a:pt x="0" y="584"/>
                    <a:pt x="61" y="1101"/>
                  </a:cubicBezTo>
                  <a:cubicBezTo>
                    <a:pt x="146" y="1608"/>
                    <a:pt x="544" y="1959"/>
                    <a:pt x="1013" y="1959"/>
                  </a:cubicBezTo>
                  <a:cubicBezTo>
                    <a:pt x="1050" y="1959"/>
                    <a:pt x="1087" y="1956"/>
                    <a:pt x="1125" y="1952"/>
                  </a:cubicBezTo>
                  <a:cubicBezTo>
                    <a:pt x="1672" y="1891"/>
                    <a:pt x="2037" y="1405"/>
                    <a:pt x="1946" y="858"/>
                  </a:cubicBezTo>
                  <a:cubicBezTo>
                    <a:pt x="1889" y="351"/>
                    <a:pt x="1467" y="0"/>
                    <a:pt x="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9" name="Google Shape;5399;p39"/>
            <p:cNvSpPr/>
            <p:nvPr/>
          </p:nvSpPr>
          <p:spPr>
            <a:xfrm>
              <a:off x="4592976" y="2407509"/>
              <a:ext cx="37060" cy="13351"/>
            </a:xfrm>
            <a:custGeom>
              <a:avLst/>
              <a:gdLst/>
              <a:ahLst/>
              <a:cxnLst/>
              <a:rect l="l" t="t" r="r" b="b"/>
              <a:pathLst>
                <a:path w="3800" h="1369" extrusionOk="0">
                  <a:moveTo>
                    <a:pt x="2067" y="1"/>
                  </a:moveTo>
                  <a:cubicBezTo>
                    <a:pt x="1703" y="1"/>
                    <a:pt x="1338" y="92"/>
                    <a:pt x="1004" y="183"/>
                  </a:cubicBezTo>
                  <a:cubicBezTo>
                    <a:pt x="669" y="305"/>
                    <a:pt x="335" y="457"/>
                    <a:pt x="61" y="700"/>
                  </a:cubicBezTo>
                  <a:cubicBezTo>
                    <a:pt x="31" y="700"/>
                    <a:pt x="1" y="761"/>
                    <a:pt x="31" y="791"/>
                  </a:cubicBezTo>
                  <a:cubicBezTo>
                    <a:pt x="46" y="806"/>
                    <a:pt x="61" y="814"/>
                    <a:pt x="77" y="814"/>
                  </a:cubicBezTo>
                  <a:cubicBezTo>
                    <a:pt x="92" y="814"/>
                    <a:pt x="107" y="806"/>
                    <a:pt x="122" y="791"/>
                  </a:cubicBezTo>
                  <a:cubicBezTo>
                    <a:pt x="396" y="609"/>
                    <a:pt x="700" y="457"/>
                    <a:pt x="1034" y="335"/>
                  </a:cubicBezTo>
                  <a:cubicBezTo>
                    <a:pt x="1309" y="260"/>
                    <a:pt x="1605" y="206"/>
                    <a:pt x="1870" y="206"/>
                  </a:cubicBezTo>
                  <a:cubicBezTo>
                    <a:pt x="1927" y="206"/>
                    <a:pt x="1983" y="208"/>
                    <a:pt x="2037" y="214"/>
                  </a:cubicBezTo>
                  <a:cubicBezTo>
                    <a:pt x="2402" y="214"/>
                    <a:pt x="2736" y="305"/>
                    <a:pt x="2979" y="487"/>
                  </a:cubicBezTo>
                  <a:cubicBezTo>
                    <a:pt x="3253" y="670"/>
                    <a:pt x="3466" y="943"/>
                    <a:pt x="3526" y="1247"/>
                  </a:cubicBezTo>
                  <a:cubicBezTo>
                    <a:pt x="3557" y="1338"/>
                    <a:pt x="3618" y="1369"/>
                    <a:pt x="3678" y="1369"/>
                  </a:cubicBezTo>
                  <a:cubicBezTo>
                    <a:pt x="3770" y="1338"/>
                    <a:pt x="3800" y="1278"/>
                    <a:pt x="3800" y="1186"/>
                  </a:cubicBezTo>
                  <a:cubicBezTo>
                    <a:pt x="3709" y="791"/>
                    <a:pt x="3435" y="487"/>
                    <a:pt x="3131" y="275"/>
                  </a:cubicBezTo>
                  <a:cubicBezTo>
                    <a:pt x="2797" y="92"/>
                    <a:pt x="2432" y="1"/>
                    <a:pt x="2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0" name="Google Shape;5400;p39"/>
            <p:cNvSpPr/>
            <p:nvPr/>
          </p:nvSpPr>
          <p:spPr>
            <a:xfrm>
              <a:off x="4651667" y="2407334"/>
              <a:ext cx="24918" cy="17359"/>
            </a:xfrm>
            <a:custGeom>
              <a:avLst/>
              <a:gdLst/>
              <a:ahLst/>
              <a:cxnLst/>
              <a:rect l="l" t="t" r="r" b="b"/>
              <a:pathLst>
                <a:path w="2555" h="1780" extrusionOk="0">
                  <a:moveTo>
                    <a:pt x="1445" y="0"/>
                  </a:moveTo>
                  <a:cubicBezTo>
                    <a:pt x="495" y="0"/>
                    <a:pt x="1" y="1296"/>
                    <a:pt x="1" y="1296"/>
                  </a:cubicBezTo>
                  <a:cubicBezTo>
                    <a:pt x="397" y="1647"/>
                    <a:pt x="753" y="1780"/>
                    <a:pt x="1065" y="1780"/>
                  </a:cubicBezTo>
                  <a:cubicBezTo>
                    <a:pt x="2019" y="1780"/>
                    <a:pt x="2554" y="536"/>
                    <a:pt x="2554" y="536"/>
                  </a:cubicBezTo>
                  <a:cubicBezTo>
                    <a:pt x="2134" y="146"/>
                    <a:pt x="1764" y="0"/>
                    <a:pt x="144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1" name="Google Shape;5401;p39"/>
            <p:cNvSpPr/>
            <p:nvPr/>
          </p:nvSpPr>
          <p:spPr>
            <a:xfrm>
              <a:off x="4657012" y="2407441"/>
              <a:ext cx="15126" cy="17291"/>
            </a:xfrm>
            <a:custGeom>
              <a:avLst/>
              <a:gdLst/>
              <a:ahLst/>
              <a:cxnLst/>
              <a:rect l="l" t="t" r="r" b="b"/>
              <a:pathLst>
                <a:path w="1551" h="1773" extrusionOk="0">
                  <a:moveTo>
                    <a:pt x="819" y="1"/>
                  </a:moveTo>
                  <a:cubicBezTo>
                    <a:pt x="461" y="1"/>
                    <a:pt x="145" y="320"/>
                    <a:pt x="61" y="768"/>
                  </a:cubicBezTo>
                  <a:cubicBezTo>
                    <a:pt x="0" y="1254"/>
                    <a:pt x="243" y="1710"/>
                    <a:pt x="638" y="1771"/>
                  </a:cubicBezTo>
                  <a:cubicBezTo>
                    <a:pt x="655" y="1772"/>
                    <a:pt x="672" y="1773"/>
                    <a:pt x="688" y="1773"/>
                  </a:cubicBezTo>
                  <a:cubicBezTo>
                    <a:pt x="1064" y="1773"/>
                    <a:pt x="1401" y="1446"/>
                    <a:pt x="1459" y="981"/>
                  </a:cubicBezTo>
                  <a:cubicBezTo>
                    <a:pt x="1550" y="494"/>
                    <a:pt x="1307" y="38"/>
                    <a:pt x="912" y="8"/>
                  </a:cubicBezTo>
                  <a:cubicBezTo>
                    <a:pt x="881" y="3"/>
                    <a:pt x="850" y="1"/>
                    <a:pt x="8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2" name="Google Shape;5402;p39"/>
            <p:cNvSpPr/>
            <p:nvPr/>
          </p:nvSpPr>
          <p:spPr>
            <a:xfrm>
              <a:off x="4650780" y="2406700"/>
              <a:ext cx="26390" cy="13390"/>
            </a:xfrm>
            <a:custGeom>
              <a:avLst/>
              <a:gdLst/>
              <a:ahLst/>
              <a:cxnLst/>
              <a:rect l="l" t="t" r="r" b="b"/>
              <a:pathLst>
                <a:path w="2706" h="1373" extrusionOk="0">
                  <a:moveTo>
                    <a:pt x="1612" y="0"/>
                  </a:moveTo>
                  <a:cubicBezTo>
                    <a:pt x="1551" y="0"/>
                    <a:pt x="1490" y="8"/>
                    <a:pt x="1429" y="23"/>
                  </a:cubicBezTo>
                  <a:lnTo>
                    <a:pt x="1460" y="23"/>
                  </a:lnTo>
                  <a:cubicBezTo>
                    <a:pt x="1277" y="54"/>
                    <a:pt x="1125" y="84"/>
                    <a:pt x="973" y="175"/>
                  </a:cubicBezTo>
                  <a:cubicBezTo>
                    <a:pt x="852" y="236"/>
                    <a:pt x="700" y="327"/>
                    <a:pt x="578" y="418"/>
                  </a:cubicBezTo>
                  <a:cubicBezTo>
                    <a:pt x="457" y="540"/>
                    <a:pt x="365" y="661"/>
                    <a:pt x="274" y="783"/>
                  </a:cubicBezTo>
                  <a:cubicBezTo>
                    <a:pt x="183" y="905"/>
                    <a:pt x="92" y="1057"/>
                    <a:pt x="31" y="1209"/>
                  </a:cubicBezTo>
                  <a:cubicBezTo>
                    <a:pt x="1" y="1269"/>
                    <a:pt x="31" y="1330"/>
                    <a:pt x="92" y="1361"/>
                  </a:cubicBezTo>
                  <a:cubicBezTo>
                    <a:pt x="108" y="1369"/>
                    <a:pt x="124" y="1372"/>
                    <a:pt x="140" y="1372"/>
                  </a:cubicBezTo>
                  <a:cubicBezTo>
                    <a:pt x="183" y="1372"/>
                    <a:pt x="222" y="1344"/>
                    <a:pt x="244" y="1300"/>
                  </a:cubicBezTo>
                  <a:cubicBezTo>
                    <a:pt x="365" y="1026"/>
                    <a:pt x="517" y="783"/>
                    <a:pt x="730" y="570"/>
                  </a:cubicBezTo>
                  <a:cubicBezTo>
                    <a:pt x="821" y="479"/>
                    <a:pt x="943" y="388"/>
                    <a:pt x="1065" y="327"/>
                  </a:cubicBezTo>
                  <a:cubicBezTo>
                    <a:pt x="1186" y="266"/>
                    <a:pt x="1338" y="236"/>
                    <a:pt x="1490" y="206"/>
                  </a:cubicBezTo>
                  <a:lnTo>
                    <a:pt x="1490" y="175"/>
                  </a:lnTo>
                  <a:cubicBezTo>
                    <a:pt x="1557" y="164"/>
                    <a:pt x="1632" y="157"/>
                    <a:pt x="1709" y="157"/>
                  </a:cubicBezTo>
                  <a:cubicBezTo>
                    <a:pt x="1842" y="157"/>
                    <a:pt x="1982" y="178"/>
                    <a:pt x="2098" y="236"/>
                  </a:cubicBezTo>
                  <a:cubicBezTo>
                    <a:pt x="2311" y="327"/>
                    <a:pt x="2463" y="449"/>
                    <a:pt x="2615" y="631"/>
                  </a:cubicBezTo>
                  <a:cubicBezTo>
                    <a:pt x="2615" y="661"/>
                    <a:pt x="2645" y="661"/>
                    <a:pt x="2676" y="661"/>
                  </a:cubicBezTo>
                  <a:cubicBezTo>
                    <a:pt x="2706" y="631"/>
                    <a:pt x="2706" y="601"/>
                    <a:pt x="2676" y="570"/>
                  </a:cubicBezTo>
                  <a:cubicBezTo>
                    <a:pt x="2554" y="388"/>
                    <a:pt x="2372" y="206"/>
                    <a:pt x="2159" y="114"/>
                  </a:cubicBezTo>
                  <a:cubicBezTo>
                    <a:pt x="2037" y="54"/>
                    <a:pt x="1916" y="23"/>
                    <a:pt x="1794" y="23"/>
                  </a:cubicBezTo>
                  <a:cubicBezTo>
                    <a:pt x="1733" y="8"/>
                    <a:pt x="1672" y="0"/>
                    <a:pt x="16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3" name="Google Shape;5403;p39"/>
            <p:cNvSpPr/>
            <p:nvPr/>
          </p:nvSpPr>
          <p:spPr>
            <a:xfrm>
              <a:off x="4620839" y="2457024"/>
              <a:ext cx="31140" cy="11596"/>
            </a:xfrm>
            <a:custGeom>
              <a:avLst/>
              <a:gdLst/>
              <a:ahLst/>
              <a:cxnLst/>
              <a:rect l="l" t="t" r="r" b="b"/>
              <a:pathLst>
                <a:path w="3193" h="118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48" y="1125"/>
                    <a:pt x="1946" y="1185"/>
                  </a:cubicBezTo>
                  <a:cubicBezTo>
                    <a:pt x="1979" y="1187"/>
                    <a:pt x="2012" y="1188"/>
                    <a:pt x="2044" y="1188"/>
                  </a:cubicBezTo>
                  <a:cubicBezTo>
                    <a:pt x="2965" y="1188"/>
                    <a:pt x="3192" y="365"/>
                    <a:pt x="3192" y="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4" name="Google Shape;5404;p39"/>
            <p:cNvSpPr/>
            <p:nvPr/>
          </p:nvSpPr>
          <p:spPr>
            <a:xfrm>
              <a:off x="4622029" y="2455698"/>
              <a:ext cx="29355" cy="5071"/>
            </a:xfrm>
            <a:custGeom>
              <a:avLst/>
              <a:gdLst/>
              <a:ahLst/>
              <a:cxnLst/>
              <a:rect l="l" t="t" r="r" b="b"/>
              <a:pathLst>
                <a:path w="3010" h="520" extrusionOk="0">
                  <a:moveTo>
                    <a:pt x="1728" y="0"/>
                  </a:moveTo>
                  <a:cubicBezTo>
                    <a:pt x="908" y="0"/>
                    <a:pt x="0" y="166"/>
                    <a:pt x="0" y="166"/>
                  </a:cubicBezTo>
                  <a:cubicBezTo>
                    <a:pt x="504" y="448"/>
                    <a:pt x="1231" y="520"/>
                    <a:pt x="1844" y="520"/>
                  </a:cubicBezTo>
                  <a:cubicBezTo>
                    <a:pt x="2490" y="520"/>
                    <a:pt x="3009" y="440"/>
                    <a:pt x="3009" y="440"/>
                  </a:cubicBezTo>
                  <a:cubicBezTo>
                    <a:pt x="2930" y="98"/>
                    <a:pt x="2355" y="0"/>
                    <a:pt x="1728" y="0"/>
                  </a:cubicBezTo>
                  <a:close/>
                </a:path>
              </a:pathLst>
            </a:custGeom>
            <a:solidFill>
              <a:srgbClr val="FF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5" name="Google Shape;5405;p39"/>
            <p:cNvSpPr/>
            <p:nvPr/>
          </p:nvSpPr>
          <p:spPr>
            <a:xfrm>
              <a:off x="4619064" y="2455123"/>
              <a:ext cx="35285" cy="7539"/>
            </a:xfrm>
            <a:custGeom>
              <a:avLst/>
              <a:gdLst/>
              <a:ahLst/>
              <a:cxnLst/>
              <a:rect l="l" t="t" r="r" b="b"/>
              <a:pathLst>
                <a:path w="3618" h="773" extrusionOk="0">
                  <a:moveTo>
                    <a:pt x="90" y="0"/>
                  </a:moveTo>
                  <a:cubicBezTo>
                    <a:pt x="61" y="0"/>
                    <a:pt x="31" y="22"/>
                    <a:pt x="31" y="43"/>
                  </a:cubicBezTo>
                  <a:cubicBezTo>
                    <a:pt x="0" y="104"/>
                    <a:pt x="0" y="134"/>
                    <a:pt x="61" y="165"/>
                  </a:cubicBezTo>
                  <a:cubicBezTo>
                    <a:pt x="882" y="621"/>
                    <a:pt x="1642" y="773"/>
                    <a:pt x="2250" y="773"/>
                  </a:cubicBezTo>
                  <a:cubicBezTo>
                    <a:pt x="3010" y="773"/>
                    <a:pt x="3526" y="529"/>
                    <a:pt x="3557" y="499"/>
                  </a:cubicBezTo>
                  <a:cubicBezTo>
                    <a:pt x="3587" y="499"/>
                    <a:pt x="3617" y="438"/>
                    <a:pt x="3587" y="408"/>
                  </a:cubicBezTo>
                  <a:cubicBezTo>
                    <a:pt x="3587" y="347"/>
                    <a:pt x="3526" y="347"/>
                    <a:pt x="3496" y="347"/>
                  </a:cubicBezTo>
                  <a:cubicBezTo>
                    <a:pt x="3479" y="364"/>
                    <a:pt x="3000" y="588"/>
                    <a:pt x="2244" y="588"/>
                  </a:cubicBezTo>
                  <a:cubicBezTo>
                    <a:pt x="1670" y="588"/>
                    <a:pt x="935" y="459"/>
                    <a:pt x="122" y="13"/>
                  </a:cubicBezTo>
                  <a:cubicBezTo>
                    <a:pt x="113" y="4"/>
                    <a:pt x="102" y="0"/>
                    <a:pt x="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6" name="Google Shape;5406;p39"/>
            <p:cNvSpPr/>
            <p:nvPr/>
          </p:nvSpPr>
          <p:spPr>
            <a:xfrm>
              <a:off x="4522425" y="2341736"/>
              <a:ext cx="72929" cy="89206"/>
            </a:xfrm>
            <a:custGeom>
              <a:avLst/>
              <a:gdLst/>
              <a:ahLst/>
              <a:cxnLst/>
              <a:rect l="l" t="t" r="r" b="b"/>
              <a:pathLst>
                <a:path w="7478" h="9147" extrusionOk="0">
                  <a:moveTo>
                    <a:pt x="2581" y="1"/>
                  </a:moveTo>
                  <a:cubicBezTo>
                    <a:pt x="2124" y="1"/>
                    <a:pt x="1498" y="446"/>
                    <a:pt x="1095" y="2550"/>
                  </a:cubicBezTo>
                  <a:cubicBezTo>
                    <a:pt x="0" y="8386"/>
                    <a:pt x="4347" y="9146"/>
                    <a:pt x="4347" y="9146"/>
                  </a:cubicBezTo>
                  <a:cubicBezTo>
                    <a:pt x="4347" y="9146"/>
                    <a:pt x="7478" y="2429"/>
                    <a:pt x="3162" y="240"/>
                  </a:cubicBezTo>
                  <a:cubicBezTo>
                    <a:pt x="3162" y="240"/>
                    <a:pt x="2917" y="1"/>
                    <a:pt x="25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7" name="Google Shape;5407;p39"/>
            <p:cNvSpPr/>
            <p:nvPr/>
          </p:nvSpPr>
          <p:spPr>
            <a:xfrm>
              <a:off x="4518271" y="2410640"/>
              <a:ext cx="56038" cy="44910"/>
            </a:xfrm>
            <a:custGeom>
              <a:avLst/>
              <a:gdLst/>
              <a:ahLst/>
              <a:cxnLst/>
              <a:rect l="l" t="t" r="r" b="b"/>
              <a:pathLst>
                <a:path w="5746" h="4605" extrusionOk="0">
                  <a:moveTo>
                    <a:pt x="2773" y="1"/>
                  </a:moveTo>
                  <a:cubicBezTo>
                    <a:pt x="2511" y="1"/>
                    <a:pt x="2235" y="78"/>
                    <a:pt x="1946" y="257"/>
                  </a:cubicBezTo>
                  <a:cubicBezTo>
                    <a:pt x="1" y="1504"/>
                    <a:pt x="2463" y="4604"/>
                    <a:pt x="4591" y="4604"/>
                  </a:cubicBezTo>
                  <a:cubicBezTo>
                    <a:pt x="5229" y="4604"/>
                    <a:pt x="5746" y="4118"/>
                    <a:pt x="5624" y="3601"/>
                  </a:cubicBezTo>
                  <a:cubicBezTo>
                    <a:pt x="5442" y="2811"/>
                    <a:pt x="5138" y="2051"/>
                    <a:pt x="4651" y="1352"/>
                  </a:cubicBezTo>
                  <a:cubicBezTo>
                    <a:pt x="4177" y="651"/>
                    <a:pt x="3534" y="1"/>
                    <a:pt x="2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8" name="Google Shape;5408;p39"/>
            <p:cNvSpPr/>
            <p:nvPr/>
          </p:nvSpPr>
          <p:spPr>
            <a:xfrm>
              <a:off x="4541696" y="2426634"/>
              <a:ext cx="24606" cy="14092"/>
            </a:xfrm>
            <a:custGeom>
              <a:avLst/>
              <a:gdLst/>
              <a:ahLst/>
              <a:cxnLst/>
              <a:rect l="l" t="t" r="r" b="b"/>
              <a:pathLst>
                <a:path w="2523" h="1445" extrusionOk="0">
                  <a:moveTo>
                    <a:pt x="657" y="0"/>
                  </a:moveTo>
                  <a:cubicBezTo>
                    <a:pt x="471" y="0"/>
                    <a:pt x="272" y="32"/>
                    <a:pt x="61" y="107"/>
                  </a:cubicBezTo>
                  <a:cubicBezTo>
                    <a:pt x="0" y="137"/>
                    <a:pt x="0" y="198"/>
                    <a:pt x="0" y="228"/>
                  </a:cubicBezTo>
                  <a:cubicBezTo>
                    <a:pt x="22" y="250"/>
                    <a:pt x="43" y="271"/>
                    <a:pt x="75" y="271"/>
                  </a:cubicBezTo>
                  <a:cubicBezTo>
                    <a:pt x="89" y="271"/>
                    <a:pt x="104" y="268"/>
                    <a:pt x="122" y="259"/>
                  </a:cubicBezTo>
                  <a:cubicBezTo>
                    <a:pt x="315" y="193"/>
                    <a:pt x="496" y="165"/>
                    <a:pt x="664" y="165"/>
                  </a:cubicBezTo>
                  <a:cubicBezTo>
                    <a:pt x="1743" y="165"/>
                    <a:pt x="2318" y="1331"/>
                    <a:pt x="2371" y="1383"/>
                  </a:cubicBezTo>
                  <a:cubicBezTo>
                    <a:pt x="2371" y="1414"/>
                    <a:pt x="2401" y="1444"/>
                    <a:pt x="2432" y="1444"/>
                  </a:cubicBezTo>
                  <a:lnTo>
                    <a:pt x="2462" y="1444"/>
                  </a:lnTo>
                  <a:cubicBezTo>
                    <a:pt x="2523" y="1414"/>
                    <a:pt x="2523" y="1353"/>
                    <a:pt x="2523" y="1323"/>
                  </a:cubicBezTo>
                  <a:cubicBezTo>
                    <a:pt x="2497" y="1296"/>
                    <a:pt x="1835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9" name="Google Shape;5409;p39"/>
            <p:cNvSpPr/>
            <p:nvPr/>
          </p:nvSpPr>
          <p:spPr>
            <a:xfrm>
              <a:off x="4554736" y="2448130"/>
              <a:ext cx="10679" cy="10679"/>
            </a:xfrm>
            <a:custGeom>
              <a:avLst/>
              <a:gdLst/>
              <a:ahLst/>
              <a:cxnLst/>
              <a:rect l="l" t="t" r="r" b="b"/>
              <a:pathLst>
                <a:path w="1095" h="1095" extrusionOk="0">
                  <a:moveTo>
                    <a:pt x="548" y="0"/>
                  </a:moveTo>
                  <a:cubicBezTo>
                    <a:pt x="244" y="0"/>
                    <a:pt x="0" y="243"/>
                    <a:pt x="0" y="547"/>
                  </a:cubicBezTo>
                  <a:cubicBezTo>
                    <a:pt x="0" y="851"/>
                    <a:pt x="244" y="1094"/>
                    <a:pt x="548" y="1094"/>
                  </a:cubicBezTo>
                  <a:cubicBezTo>
                    <a:pt x="852" y="1094"/>
                    <a:pt x="1095" y="851"/>
                    <a:pt x="1095" y="547"/>
                  </a:cubicBezTo>
                  <a:cubicBezTo>
                    <a:pt x="1095" y="243"/>
                    <a:pt x="852" y="0"/>
                    <a:pt x="54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0" name="Google Shape;5410;p39"/>
            <p:cNvSpPr/>
            <p:nvPr/>
          </p:nvSpPr>
          <p:spPr>
            <a:xfrm>
              <a:off x="4558295" y="2318085"/>
              <a:ext cx="118288" cy="42599"/>
            </a:xfrm>
            <a:custGeom>
              <a:avLst/>
              <a:gdLst/>
              <a:ahLst/>
              <a:cxnLst/>
              <a:rect l="l" t="t" r="r" b="b"/>
              <a:pathLst>
                <a:path w="12129" h="4368" extrusionOk="0">
                  <a:moveTo>
                    <a:pt x="6204" y="1"/>
                  </a:moveTo>
                  <a:cubicBezTo>
                    <a:pt x="6016" y="1"/>
                    <a:pt x="5823" y="7"/>
                    <a:pt x="5623" y="21"/>
                  </a:cubicBezTo>
                  <a:cubicBezTo>
                    <a:pt x="304" y="386"/>
                    <a:pt x="0" y="2969"/>
                    <a:pt x="0" y="2969"/>
                  </a:cubicBezTo>
                  <a:cubicBezTo>
                    <a:pt x="0" y="2969"/>
                    <a:pt x="1675" y="3672"/>
                    <a:pt x="3747" y="3672"/>
                  </a:cubicBezTo>
                  <a:cubicBezTo>
                    <a:pt x="4782" y="3672"/>
                    <a:pt x="5917" y="3496"/>
                    <a:pt x="6991" y="2969"/>
                  </a:cubicBezTo>
                  <a:cubicBezTo>
                    <a:pt x="7668" y="2647"/>
                    <a:pt x="8286" y="2519"/>
                    <a:pt x="8840" y="2519"/>
                  </a:cubicBezTo>
                  <a:cubicBezTo>
                    <a:pt x="10947" y="2519"/>
                    <a:pt x="12128" y="4367"/>
                    <a:pt x="12128" y="4367"/>
                  </a:cubicBezTo>
                  <a:cubicBezTo>
                    <a:pt x="12128" y="4367"/>
                    <a:pt x="11058" y="1"/>
                    <a:pt x="62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542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710D05-A56B-40A9-8C0E-F2C4791F27C3}"/>
              </a:ext>
            </a:extLst>
          </p:cNvPr>
          <p:cNvSpPr txBox="1"/>
          <p:nvPr/>
        </p:nvSpPr>
        <p:spPr>
          <a:xfrm>
            <a:off x="838200" y="965623"/>
            <a:ext cx="74676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ko-KR"/>
            </a:defPPr>
            <a:lvl1pPr algn="ctr">
              <a:defRPr sz="28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>
                <a:solidFill>
                  <a:srgbClr val="EFFCC2"/>
                </a:solidFill>
              </a:rPr>
              <a:t>Place subtitle</a:t>
            </a:r>
            <a:r>
              <a:rPr lang="en-US" altLang="ko-KR" dirty="0">
                <a:solidFill>
                  <a:srgbClr val="EFFCC2"/>
                </a:solidFill>
              </a:rPr>
              <a:t> text here</a:t>
            </a:r>
            <a:endParaRPr lang="ko-KR" altLang="en-US" dirty="0">
              <a:solidFill>
                <a:srgbClr val="EFFCC2"/>
              </a:solidFill>
            </a:endParaRP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xmlns="" id="{AC2ACC68-5DE9-4631-A3B2-EDDA1E909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279046"/>
              </p:ext>
            </p:extLst>
          </p:nvPr>
        </p:nvGraphicFramePr>
        <p:xfrm>
          <a:off x="568091" y="138223"/>
          <a:ext cx="7822770" cy="396386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1707">
                  <a:extLst>
                    <a:ext uri="{9D8B030D-6E8A-4147-A177-3AD203B41FA5}">
                      <a16:colId xmlns:a16="http://schemas.microsoft.com/office/drawing/2014/main" xmlns="" val="3260250177"/>
                    </a:ext>
                  </a:extLst>
                </a:gridCol>
                <a:gridCol w="1240898">
                  <a:extLst>
                    <a:ext uri="{9D8B030D-6E8A-4147-A177-3AD203B41FA5}">
                      <a16:colId xmlns:a16="http://schemas.microsoft.com/office/drawing/2014/main" xmlns="" val="3691039829"/>
                    </a:ext>
                  </a:extLst>
                </a:gridCol>
                <a:gridCol w="687805">
                  <a:extLst>
                    <a:ext uri="{9D8B030D-6E8A-4147-A177-3AD203B41FA5}">
                      <a16:colId xmlns:a16="http://schemas.microsoft.com/office/drawing/2014/main" xmlns="" val="2460491920"/>
                    </a:ext>
                  </a:extLst>
                </a:gridCol>
                <a:gridCol w="669344">
                  <a:extLst>
                    <a:ext uri="{9D8B030D-6E8A-4147-A177-3AD203B41FA5}">
                      <a16:colId xmlns:a16="http://schemas.microsoft.com/office/drawing/2014/main" xmlns="" val="55314715"/>
                    </a:ext>
                  </a:extLst>
                </a:gridCol>
                <a:gridCol w="655282">
                  <a:extLst>
                    <a:ext uri="{9D8B030D-6E8A-4147-A177-3AD203B41FA5}">
                      <a16:colId xmlns:a16="http://schemas.microsoft.com/office/drawing/2014/main" xmlns="" val="4050264417"/>
                    </a:ext>
                  </a:extLst>
                </a:gridCol>
                <a:gridCol w="730770">
                  <a:extLst>
                    <a:ext uri="{9D8B030D-6E8A-4147-A177-3AD203B41FA5}">
                      <a16:colId xmlns:a16="http://schemas.microsoft.com/office/drawing/2014/main" xmlns="" val="651094312"/>
                    </a:ext>
                  </a:extLst>
                </a:gridCol>
                <a:gridCol w="1192749">
                  <a:extLst>
                    <a:ext uri="{9D8B030D-6E8A-4147-A177-3AD203B41FA5}">
                      <a16:colId xmlns:a16="http://schemas.microsoft.com/office/drawing/2014/main" xmlns="" val="90896588"/>
                    </a:ext>
                  </a:extLst>
                </a:gridCol>
                <a:gridCol w="1384215">
                  <a:extLst>
                    <a:ext uri="{9D8B030D-6E8A-4147-A177-3AD203B41FA5}">
                      <a16:colId xmlns:a16="http://schemas.microsoft.com/office/drawing/2014/main" xmlns="" val="2926019050"/>
                    </a:ext>
                  </a:extLst>
                </a:gridCol>
              </a:tblGrid>
              <a:tr h="723513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Ishlab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chiqarish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bilan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bog’liq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xarajatlar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6825455"/>
                  </a:ext>
                </a:extLst>
              </a:tr>
              <a:tr h="2238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Mahsulotlar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nomi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O’lchov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birligi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Miqdori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Narxi</a:t>
                      </a:r>
                      <a:r>
                        <a:rPr lang="en-US" sz="1200" dirty="0">
                          <a:effectLst/>
                        </a:rPr>
                        <a:t> (</a:t>
                      </a:r>
                      <a:r>
                        <a:rPr lang="en-US" sz="1200" dirty="0" err="1">
                          <a:effectLst/>
                        </a:rPr>
                        <a:t>ming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so’mda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Jami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400"/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5503246"/>
                  </a:ext>
                </a:extLst>
              </a:tr>
              <a:tr h="943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Shaxsiy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mablag</a:t>
                      </a:r>
                      <a:r>
                        <a:rPr lang="en-US" sz="1400" baseline="0" dirty="0" smtClean="0"/>
                        <a:t>‘</a:t>
                      </a:r>
                      <a:endParaRPr lang="ru-RU" sz="1400" dirty="0"/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Grand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mablag</a:t>
                      </a:r>
                      <a:r>
                        <a:rPr lang="en-US" sz="1400" baseline="0" dirty="0" smtClean="0"/>
                        <a:t>‘</a:t>
                      </a:r>
                      <a:endParaRPr lang="ru-RU" sz="1400" dirty="0"/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0005519"/>
                  </a:ext>
                </a:extLst>
              </a:tr>
              <a:tr h="459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FILTR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highlight>
                            <a:srgbClr val="FFFF00"/>
                          </a:highlight>
                        </a:rPr>
                        <a:t>Dona</a:t>
                      </a:r>
                      <a:r>
                        <a:rPr lang="en-US" sz="1200" baseline="0" dirty="0" smtClean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200" dirty="0" smtClean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uz-Cyrl-UZ" sz="1200" dirty="0" smtClean="0">
                          <a:effectLst/>
                          <a:highlight>
                            <a:srgbClr val="FFFF00"/>
                          </a:highlight>
                        </a:rPr>
                        <a:t>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156.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MING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156.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MING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156 </a:t>
                      </a:r>
                      <a:r>
                        <a:rPr lang="en-US" sz="1400" dirty="0" err="1" smtClean="0"/>
                        <a:t>ming</a:t>
                      </a:r>
                      <a:endParaRPr lang="ru-RU" sz="1400" dirty="0"/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7135785"/>
                  </a:ext>
                </a:extLst>
              </a:tr>
              <a:tr h="352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PLASMAST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QUVUR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</a:rPr>
                        <a:t>METR </a:t>
                      </a:r>
                      <a:r>
                        <a:rPr lang="uz-Cyrl-UZ" sz="12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17.MING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42,5 MING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42,5 </a:t>
                      </a:r>
                      <a:r>
                        <a:rPr lang="en-US" sz="1400" dirty="0" err="1" smtClean="0"/>
                        <a:t>ming</a:t>
                      </a:r>
                      <a:endParaRPr lang="ru-RU" sz="1400" dirty="0"/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3547057"/>
                  </a:ext>
                </a:extLst>
              </a:tr>
              <a:tr h="374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QISQICH(HOMID)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DONA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MING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 MING</a:t>
                      </a:r>
                      <a:r>
                        <a:rPr lang="uz-Cyrl-UZ" sz="12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 </a:t>
                      </a:r>
                      <a:r>
                        <a:rPr lang="en-US" sz="1400" dirty="0" err="1" smtClean="0"/>
                        <a:t>ming</a:t>
                      </a:r>
                      <a:endParaRPr lang="ru-RU" sz="1400" dirty="0"/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0692859"/>
                  </a:ext>
                </a:extLst>
              </a:tr>
              <a:tr h="352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r>
                        <a:rPr lang="en-US" sz="1200" dirty="0" err="1" smtClean="0">
                          <a:effectLst/>
                          <a:highlight>
                            <a:srgbClr val="FFFF00"/>
                          </a:highlight>
                        </a:rPr>
                        <a:t>mutaxassis</a:t>
                      </a:r>
                      <a:r>
                        <a:rPr lang="en-US" sz="1200" baseline="0" dirty="0" smtClean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r>
                        <a:rPr lang="en-US" sz="1200" dirty="0" smtClean="0">
                          <a:effectLst/>
                          <a:highlight>
                            <a:srgbClr val="FFFF00"/>
                          </a:highlight>
                        </a:rPr>
                        <a:t>XIZMATGA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ISHBAY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r>
                        <a:rPr lang="en-US" sz="1200" dirty="0" smtClean="0">
                          <a:effectLst/>
                          <a:highlight>
                            <a:srgbClr val="FFFF00"/>
                          </a:highlight>
                        </a:rPr>
                        <a:t>70.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highlight>
                            <a:srgbClr val="FFFF00"/>
                          </a:highlight>
                        </a:rPr>
                        <a:t>MING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highlight>
                            <a:srgbClr val="FFFF00"/>
                          </a:highlight>
                        </a:rPr>
                        <a:t>70.MING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 </a:t>
                      </a:r>
                      <a:r>
                        <a:rPr lang="en-US" sz="1400" dirty="0" err="1" smtClean="0"/>
                        <a:t>ming</a:t>
                      </a:r>
                      <a:endParaRPr lang="ru-RU" sz="1400" dirty="0"/>
                    </a:p>
                  </a:txBody>
                  <a:tcPr marL="50230" marR="50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7648648"/>
                  </a:ext>
                </a:extLst>
              </a:tr>
              <a:tr h="22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50230" marR="50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0250084"/>
                  </a:ext>
                </a:extLst>
              </a:tr>
              <a:tr h="223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z-Cyrl-UZ" sz="1200" dirty="0">
                          <a:effectLst/>
                        </a:rPr>
                        <a:t>Жами: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283,500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0" marR="5023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50230" marR="50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283,500</a:t>
                      </a:r>
                      <a:endParaRPr lang="ru-RU" sz="1400" dirty="0"/>
                    </a:p>
                  </a:txBody>
                  <a:tcPr marL="50230" marR="50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8576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94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67" y="201351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E’TIBORINGIZ UCHUN RAXMAT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9181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LOYIHA OBYEKTI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622323"/>
            <a:ext cx="8246070" cy="1928951"/>
          </a:xfrm>
        </p:spPr>
        <p:txBody>
          <a:bodyPr>
            <a:normAutofit/>
          </a:bodyPr>
          <a:lstStyle/>
          <a:p>
            <a:r>
              <a:rPr lang="en-US" dirty="0" err="1"/>
              <a:t>Dunyoda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O'zbekistonda</a:t>
            </a:r>
            <a:r>
              <a:rPr lang="en-US" dirty="0"/>
              <a:t>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zahiralari</a:t>
            </a:r>
            <a:r>
              <a:rPr lang="en-US" dirty="0"/>
              <a:t>,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ijtimoiy</a:t>
            </a:r>
            <a:r>
              <a:rPr lang="en-US" dirty="0"/>
              <a:t> </a:t>
            </a:r>
            <a:r>
              <a:rPr lang="en-US" dirty="0" err="1"/>
              <a:t>voqeliklarga</a:t>
            </a:r>
            <a:r>
              <a:rPr lang="en-US" dirty="0"/>
              <a:t> </a:t>
            </a:r>
            <a:r>
              <a:rPr lang="en-US" dirty="0" err="1"/>
              <a:t>taʼsiri</a:t>
            </a:r>
            <a:r>
              <a:rPr lang="en-US" dirty="0"/>
              <a:t>, </a:t>
            </a:r>
            <a:r>
              <a:rPr lang="en-US" dirty="0" err="1"/>
              <a:t>ichimlik</a:t>
            </a:r>
            <a:r>
              <a:rPr lang="en-US" dirty="0"/>
              <a:t> </a:t>
            </a:r>
            <a:r>
              <a:rPr lang="en-US" dirty="0" err="1"/>
              <a:t>suvi</a:t>
            </a:r>
            <a:r>
              <a:rPr lang="en-US" dirty="0"/>
              <a:t> </a:t>
            </a:r>
            <a:r>
              <a:rPr lang="en-US" dirty="0" err="1"/>
              <a:t>miqdorining</a:t>
            </a:r>
            <a:r>
              <a:rPr lang="en-US" dirty="0"/>
              <a:t> </a:t>
            </a:r>
            <a:r>
              <a:rPr lang="en-US" dirty="0" err="1"/>
              <a:t>kamayib</a:t>
            </a:r>
            <a:r>
              <a:rPr lang="en-US" dirty="0"/>
              <a:t> </a:t>
            </a:r>
            <a:r>
              <a:rPr lang="en-US" dirty="0" err="1" smtClean="0"/>
              <a:t>borishini</a:t>
            </a:r>
            <a:r>
              <a:rPr lang="en-US" dirty="0"/>
              <a:t> </a:t>
            </a:r>
            <a:r>
              <a:rPr lang="en-US" dirty="0" err="1"/>
              <a:t>o'rganish,suv</a:t>
            </a:r>
            <a:r>
              <a:rPr lang="en-US" dirty="0"/>
              <a:t> </a:t>
            </a:r>
            <a:r>
              <a:rPr lang="en-US" dirty="0" err="1" smtClean="0"/>
              <a:t>tejash</a:t>
            </a:r>
            <a:r>
              <a:rPr lang="en-US" dirty="0" smtClean="0"/>
              <a:t> </a:t>
            </a:r>
            <a:r>
              <a:rPr lang="en-US" dirty="0" err="1" smtClean="0"/>
              <a:t>texnologiyalarini</a:t>
            </a:r>
            <a:r>
              <a:rPr lang="en-US" dirty="0" smtClean="0"/>
              <a:t> </a:t>
            </a:r>
            <a:r>
              <a:rPr lang="en-US" dirty="0" err="1" smtClean="0"/>
              <a:t>ishlab</a:t>
            </a:r>
            <a:r>
              <a:rPr lang="en-US" dirty="0" smtClean="0"/>
              <a:t> </a:t>
            </a:r>
            <a:r>
              <a:rPr lang="en-US" dirty="0" err="1" smtClean="0"/>
              <a:t>chiqish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84" y="3677536"/>
            <a:ext cx="1963777" cy="1306804"/>
          </a:xfrm>
          <a:prstGeom prst="rect">
            <a:avLst/>
          </a:prstGeom>
        </p:spPr>
      </p:pic>
      <p:sp>
        <p:nvSpPr>
          <p:cNvPr id="5" name="AutoShape 2" descr="Suv hayot manbai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NeonTech\Desktop\sd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53293"/>
            <a:ext cx="2077262" cy="123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5501" y="465530"/>
            <a:ext cx="2495356" cy="725349"/>
          </a:xfrm>
        </p:spPr>
        <p:txBody>
          <a:bodyPr>
            <a:normAutofit/>
          </a:bodyPr>
          <a:lstStyle/>
          <a:p>
            <a:r>
              <a:rPr lang="en-US" dirty="0" smtClean="0"/>
              <a:t>ANIQ FAKT</a:t>
            </a:r>
            <a:endParaRPr lang="en-US" dirty="0"/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2009554" y="1229055"/>
            <a:ext cx="6677246" cy="30452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Dunyo</a:t>
            </a:r>
            <a:r>
              <a:rPr lang="en-GB" dirty="0"/>
              <a:t> </a:t>
            </a:r>
            <a:r>
              <a:rPr lang="en-GB" dirty="0" err="1"/>
              <a:t>resurslari</a:t>
            </a:r>
            <a:r>
              <a:rPr lang="en-GB" dirty="0"/>
              <a:t> </a:t>
            </a:r>
            <a:r>
              <a:rPr lang="en-GB" dirty="0" err="1"/>
              <a:t>instituti</a:t>
            </a:r>
            <a:r>
              <a:rPr lang="en-GB" dirty="0"/>
              <a:t> </a:t>
            </a:r>
            <a:r>
              <a:rPr lang="en-GB" dirty="0" err="1"/>
              <a:t>taxminlariga</a:t>
            </a:r>
            <a:r>
              <a:rPr lang="en-GB" dirty="0"/>
              <a:t> </a:t>
            </a:r>
            <a:r>
              <a:rPr lang="en-GB" dirty="0" err="1"/>
              <a:t>koʼra</a:t>
            </a:r>
            <a:r>
              <a:rPr lang="en-GB" dirty="0"/>
              <a:t>, 2040 </a:t>
            </a:r>
            <a:r>
              <a:rPr lang="en-GB" dirty="0" err="1"/>
              <a:t>yilga</a:t>
            </a:r>
            <a:r>
              <a:rPr lang="en-GB" dirty="0"/>
              <a:t> </a:t>
            </a:r>
            <a:r>
              <a:rPr lang="en-GB" dirty="0" err="1"/>
              <a:t>kelib</a:t>
            </a:r>
            <a:r>
              <a:rPr lang="en-GB" dirty="0"/>
              <a:t>, </a:t>
            </a:r>
            <a:r>
              <a:rPr lang="en-GB" dirty="0" err="1"/>
              <a:t>jahonning</a:t>
            </a:r>
            <a:r>
              <a:rPr lang="en-GB" dirty="0"/>
              <a:t> 33 </a:t>
            </a:r>
            <a:r>
              <a:rPr lang="en-GB" dirty="0" err="1"/>
              <a:t>davlati</a:t>
            </a:r>
            <a:r>
              <a:rPr lang="en-GB" dirty="0"/>
              <a:t> </a:t>
            </a:r>
            <a:r>
              <a:rPr lang="en-GB" dirty="0" err="1"/>
              <a:t>suvning</a:t>
            </a:r>
            <a:r>
              <a:rPr lang="en-GB" dirty="0"/>
              <a:t> </a:t>
            </a:r>
            <a:r>
              <a:rPr lang="en-GB" dirty="0" err="1"/>
              <a:t>oʼta</a:t>
            </a:r>
            <a:r>
              <a:rPr lang="en-GB" dirty="0"/>
              <a:t> </a:t>
            </a:r>
            <a:r>
              <a:rPr lang="en-GB" dirty="0" err="1"/>
              <a:t>darajada</a:t>
            </a:r>
            <a:r>
              <a:rPr lang="en-GB" dirty="0"/>
              <a:t> </a:t>
            </a:r>
            <a:r>
              <a:rPr lang="en-GB" dirty="0" err="1"/>
              <a:t>tanqisligi</a:t>
            </a:r>
            <a:r>
              <a:rPr lang="en-GB" dirty="0"/>
              <a:t> </a:t>
            </a:r>
            <a:r>
              <a:rPr lang="en-GB" dirty="0" err="1"/>
              <a:t>muammosi</a:t>
            </a:r>
            <a:r>
              <a:rPr lang="en-GB" dirty="0"/>
              <a:t> </a:t>
            </a:r>
            <a:r>
              <a:rPr lang="en-GB" dirty="0" err="1"/>
              <a:t>bilan</a:t>
            </a:r>
            <a:r>
              <a:rPr lang="en-GB" dirty="0"/>
              <a:t> </a:t>
            </a:r>
            <a:r>
              <a:rPr lang="en-GB" dirty="0" err="1"/>
              <a:t>toʼqnashadi</a:t>
            </a:r>
            <a:r>
              <a:rPr lang="en-GB" dirty="0"/>
              <a:t>. Bu 33 </a:t>
            </a:r>
            <a:r>
              <a:rPr lang="en-GB" dirty="0" err="1"/>
              <a:t>mamlakat</a:t>
            </a:r>
            <a:r>
              <a:rPr lang="en-GB" dirty="0"/>
              <a:t> </a:t>
            </a:r>
            <a:r>
              <a:rPr lang="en-GB" dirty="0" err="1"/>
              <a:t>orasida</a:t>
            </a:r>
            <a:r>
              <a:rPr lang="en-GB" dirty="0"/>
              <a:t> </a:t>
            </a:r>
            <a:r>
              <a:rPr lang="en-GB" dirty="0" err="1"/>
              <a:t>Markaziy</a:t>
            </a:r>
            <a:r>
              <a:rPr lang="en-GB" dirty="0"/>
              <a:t> </a:t>
            </a:r>
            <a:r>
              <a:rPr lang="en-GB" dirty="0" err="1"/>
              <a:t>Osiyo</a:t>
            </a:r>
            <a:r>
              <a:rPr lang="en-GB" dirty="0"/>
              <a:t> </a:t>
            </a:r>
            <a:r>
              <a:rPr lang="en-GB" dirty="0" err="1"/>
              <a:t>davlatlarining</a:t>
            </a:r>
            <a:r>
              <a:rPr lang="en-GB" dirty="0"/>
              <a:t> </a:t>
            </a:r>
            <a:r>
              <a:rPr lang="en-GB" dirty="0" err="1"/>
              <a:t>barchasi</a:t>
            </a:r>
            <a:r>
              <a:rPr lang="en-GB" dirty="0"/>
              <a:t> </a:t>
            </a:r>
            <a:r>
              <a:rPr lang="en-GB" dirty="0" err="1"/>
              <a:t>mavjud</a:t>
            </a:r>
            <a:r>
              <a:rPr lang="en-GB" dirty="0"/>
              <a:t>. </a:t>
            </a:r>
            <a:r>
              <a:rPr lang="en-GB" dirty="0" err="1"/>
              <a:t>Oʼzbekiston</a:t>
            </a:r>
            <a:r>
              <a:rPr lang="en-GB" dirty="0"/>
              <a:t> ham, </a:t>
            </a:r>
            <a:r>
              <a:rPr lang="en-GB" dirty="0" err="1"/>
              <a:t>albatta</a:t>
            </a:r>
            <a:r>
              <a:rPr lang="en-GB" dirty="0"/>
              <a:t>, </a:t>
            </a:r>
            <a:r>
              <a:rPr lang="en-GB" dirty="0" err="1"/>
              <a:t>ular</a:t>
            </a:r>
            <a:r>
              <a:rPr lang="en-GB" dirty="0"/>
              <a:t> </a:t>
            </a:r>
            <a:r>
              <a:rPr lang="en-GB" dirty="0" err="1"/>
              <a:t>orasida</a:t>
            </a:r>
            <a:endParaRPr lang="ru-RU" dirty="0"/>
          </a:p>
        </p:txBody>
      </p:sp>
      <p:pic>
        <p:nvPicPr>
          <p:cNvPr id="2050" name="Picture 2" descr="https://xs.uz/upload/post/2018/07/12/41efe78b5d78b69dd778c996af580cde0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03" y="0"/>
            <a:ext cx="2247383" cy="115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971601" y="1394639"/>
            <a:ext cx="6960287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Soʼnggi 15 yil ichida aholi jon boshiga yillik suv hajmi 3048 kub metrdan 1589 kub metrgacha kamaygan.</a:t>
            </a:r>
            <a:endParaRPr lang="ru-RU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99460" y="2104007"/>
            <a:ext cx="8246828" cy="1302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Respublikada</a:t>
            </a:r>
            <a:r>
              <a:rPr lang="en-US" dirty="0" smtClean="0"/>
              <a:t> </a:t>
            </a:r>
            <a:r>
              <a:rPr lang="en-US" dirty="0" err="1" smtClean="0"/>
              <a:t>foydalanilgan</a:t>
            </a:r>
            <a:r>
              <a:rPr lang="en-US" dirty="0" smtClean="0"/>
              <a:t> </a:t>
            </a:r>
            <a:r>
              <a:rPr lang="en-US" dirty="0" err="1" smtClean="0"/>
              <a:t>oʼrtacha</a:t>
            </a:r>
            <a:r>
              <a:rPr lang="en-US" dirty="0" smtClean="0"/>
              <a:t> </a:t>
            </a:r>
            <a:r>
              <a:rPr lang="en-US" dirty="0" err="1" smtClean="0"/>
              <a:t>yillik</a:t>
            </a:r>
            <a:r>
              <a:rPr lang="en-US" dirty="0" smtClean="0"/>
              <a:t> </a:t>
            </a:r>
            <a:r>
              <a:rPr lang="en-US" dirty="0" err="1" smtClean="0"/>
              <a:t>suv</a:t>
            </a:r>
            <a:r>
              <a:rPr lang="en-US" dirty="0" smtClean="0"/>
              <a:t> </a:t>
            </a:r>
            <a:r>
              <a:rPr lang="en-US" dirty="0" err="1" smtClean="0"/>
              <a:t>miqdori</a:t>
            </a:r>
            <a:r>
              <a:rPr lang="en-US" dirty="0" smtClean="0"/>
              <a:t> 2019 </a:t>
            </a:r>
            <a:r>
              <a:rPr lang="en-US" dirty="0" err="1" smtClean="0"/>
              <a:t>yilda</a:t>
            </a:r>
            <a:r>
              <a:rPr lang="en-US" dirty="0" smtClean="0"/>
              <a:t> – 53,9 </a:t>
            </a:r>
            <a:r>
              <a:rPr lang="en-US" dirty="0" err="1" smtClean="0"/>
              <a:t>mlrd</a:t>
            </a:r>
            <a:r>
              <a:rPr lang="en-US" dirty="0" smtClean="0"/>
              <a:t> </a:t>
            </a:r>
            <a:r>
              <a:rPr lang="en-US" dirty="0" err="1" smtClean="0"/>
              <a:t>kub</a:t>
            </a:r>
            <a:r>
              <a:rPr lang="en-US" dirty="0" smtClean="0"/>
              <a:t> </a:t>
            </a:r>
            <a:r>
              <a:rPr lang="en-US" dirty="0" err="1" smtClean="0"/>
              <a:t>metr</a:t>
            </a:r>
            <a:r>
              <a:rPr lang="en-US" dirty="0" smtClean="0"/>
              <a:t>, 2020 </a:t>
            </a:r>
            <a:r>
              <a:rPr lang="en-US" dirty="0" err="1" smtClean="0"/>
              <a:t>yilda</a:t>
            </a:r>
            <a:r>
              <a:rPr lang="en-US" dirty="0" smtClean="0"/>
              <a:t> – 51,2 </a:t>
            </a:r>
            <a:r>
              <a:rPr lang="en-US" dirty="0" err="1" smtClean="0"/>
              <a:t>mlrd</a:t>
            </a:r>
            <a:r>
              <a:rPr lang="en-US" dirty="0" smtClean="0"/>
              <a:t> </a:t>
            </a:r>
            <a:r>
              <a:rPr lang="en-US" dirty="0" err="1" smtClean="0"/>
              <a:t>kub</a:t>
            </a:r>
            <a:r>
              <a:rPr lang="en-US" dirty="0" smtClean="0"/>
              <a:t> </a:t>
            </a:r>
            <a:r>
              <a:rPr lang="en-US" dirty="0" err="1" smtClean="0"/>
              <a:t>metr</a:t>
            </a:r>
            <a:r>
              <a:rPr lang="en-US" dirty="0" smtClean="0"/>
              <a:t>, 2021 </a:t>
            </a:r>
            <a:r>
              <a:rPr lang="en-US" dirty="0" err="1" smtClean="0"/>
              <a:t>yilda</a:t>
            </a:r>
            <a:r>
              <a:rPr lang="en-US" dirty="0" smtClean="0"/>
              <a:t> – 43,2 </a:t>
            </a:r>
            <a:r>
              <a:rPr lang="en-US" dirty="0" err="1" smtClean="0"/>
              <a:t>mlrd</a:t>
            </a:r>
            <a:r>
              <a:rPr lang="en-US" dirty="0" smtClean="0"/>
              <a:t> </a:t>
            </a:r>
            <a:r>
              <a:rPr lang="en-US" dirty="0" err="1" smtClean="0"/>
              <a:t>kub</a:t>
            </a:r>
            <a:r>
              <a:rPr lang="en-US" dirty="0" smtClean="0"/>
              <a:t> </a:t>
            </a:r>
            <a:r>
              <a:rPr lang="en-US" dirty="0" err="1" smtClean="0"/>
              <a:t>metrni</a:t>
            </a:r>
            <a:r>
              <a:rPr lang="en-US" dirty="0" smtClean="0"/>
              <a:t> </a:t>
            </a:r>
            <a:r>
              <a:rPr lang="en-US" dirty="0" err="1" smtClean="0"/>
              <a:t>tashkil</a:t>
            </a:r>
            <a:r>
              <a:rPr lang="en-US" dirty="0" smtClean="0"/>
              <a:t> </a:t>
            </a:r>
            <a:r>
              <a:rPr lang="en-US" dirty="0" err="1" smtClean="0"/>
              <a:t>qilgan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97171" y="3439658"/>
            <a:ext cx="7868398" cy="1427294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Birgina</a:t>
            </a:r>
            <a:r>
              <a:rPr lang="en-GB" sz="20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Jjizzax</a:t>
            </a:r>
            <a:r>
              <a:rPr lang="en-GB" sz="20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viloyatida</a:t>
            </a:r>
            <a:r>
              <a:rPr lang="en-GB" sz="20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oʼtgan</a:t>
            </a:r>
            <a:r>
              <a:rPr lang="en-GB" sz="20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ikki</a:t>
            </a:r>
            <a:r>
              <a:rPr lang="en-GB" sz="20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yillikda</a:t>
            </a:r>
            <a:r>
              <a:rPr lang="en-GB" sz="20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ichimlik</a:t>
            </a:r>
            <a:r>
              <a:rPr lang="en-GB" sz="20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suvi</a:t>
            </a:r>
            <a:r>
              <a:rPr lang="en-GB" sz="2000" b="1" dirty="0">
                <a:solidFill>
                  <a:schemeClr val="bg2">
                    <a:lumMod val="90000"/>
                  </a:schemeClr>
                </a:solidFill>
              </a:rPr>
              <a:t> 35 % </a:t>
            </a: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ga</a:t>
            </a:r>
            <a:r>
              <a:rPr lang="en-GB" sz="20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kamaygan</a:t>
            </a:r>
            <a:r>
              <a:rPr lang="en-GB" sz="2000" b="1" dirty="0">
                <a:solidFill>
                  <a:schemeClr val="bg2">
                    <a:lumMod val="90000"/>
                  </a:schemeClr>
                </a:solidFill>
              </a:rPr>
              <a:t>. </a:t>
            </a: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Buning</a:t>
            </a:r>
            <a:r>
              <a:rPr lang="en-GB" sz="20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natejasida</a:t>
            </a:r>
            <a:r>
              <a:rPr lang="en-GB" sz="20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yer</a:t>
            </a:r>
            <a:r>
              <a:rPr lang="en-GB" sz="20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osti</a:t>
            </a:r>
            <a:r>
              <a:rPr lang="en-GB" sz="20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quduqlari</a:t>
            </a:r>
            <a:r>
              <a:rPr lang="en-GB" sz="2000" b="1" dirty="0">
                <a:solidFill>
                  <a:schemeClr val="bg2">
                    <a:lumMod val="90000"/>
                  </a:schemeClr>
                </a:solidFill>
              </a:rPr>
              <a:t> 5.7 </a:t>
            </a: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metrga</a:t>
            </a:r>
            <a:r>
              <a:rPr lang="en-GB" sz="20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90000"/>
                  </a:schemeClr>
                </a:solidFill>
              </a:rPr>
              <a:t>pasladi</a:t>
            </a:r>
            <a:endParaRPr lang="en-US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6456" y="1076972"/>
            <a:ext cx="157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MUAMMO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06054" y="1538637"/>
            <a:ext cx="3848987" cy="17858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/>
              <a:t>Советлар</a:t>
            </a:r>
            <a:r>
              <a:rPr lang="ru-RU" dirty="0"/>
              <a:t> </a:t>
            </a:r>
            <a:r>
              <a:rPr lang="ru-RU" dirty="0" err="1"/>
              <a:t>даврида</a:t>
            </a:r>
            <a:r>
              <a:rPr lang="ru-RU" dirty="0"/>
              <a:t> </a:t>
            </a:r>
            <a:r>
              <a:rPr lang="ru-RU" dirty="0" err="1"/>
              <a:t>асосий</a:t>
            </a:r>
            <a:r>
              <a:rPr lang="ru-RU" dirty="0"/>
              <a:t> </a:t>
            </a:r>
            <a:r>
              <a:rPr lang="ru-RU" dirty="0" err="1"/>
              <a:t>эътибор</a:t>
            </a:r>
            <a:r>
              <a:rPr lang="ru-RU" dirty="0"/>
              <a:t> </a:t>
            </a:r>
            <a:r>
              <a:rPr lang="ru-RU" dirty="0" err="1" smtClean="0"/>
              <a:t>қишлоқ</a:t>
            </a:r>
            <a:r>
              <a:rPr lang="en-US" dirty="0" smtClean="0"/>
              <a:t> </a:t>
            </a:r>
            <a:r>
              <a:rPr lang="ru-RU" dirty="0" err="1" smtClean="0"/>
              <a:t>хўжалигига</a:t>
            </a:r>
            <a:r>
              <a:rPr lang="ru-RU" dirty="0" smtClean="0"/>
              <a:t> </a:t>
            </a:r>
            <a:r>
              <a:rPr lang="ru-RU" dirty="0" err="1"/>
              <a:t>қаратилганлиги</a:t>
            </a:r>
            <a:r>
              <a:rPr lang="ru-RU" dirty="0"/>
              <a:t> </a:t>
            </a:r>
            <a:r>
              <a:rPr lang="ru-RU" dirty="0" err="1" smtClean="0"/>
              <a:t>сабабли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err="1" smtClean="0"/>
              <a:t>сув</a:t>
            </a:r>
            <a:r>
              <a:rPr lang="ru-RU" dirty="0" smtClean="0"/>
              <a:t> </a:t>
            </a:r>
            <a:r>
              <a:rPr lang="ru-RU" dirty="0" err="1"/>
              <a:t>ресурсларидан</a:t>
            </a:r>
            <a:r>
              <a:rPr lang="ru-RU" dirty="0"/>
              <a:t> </a:t>
            </a:r>
            <a:r>
              <a:rPr lang="ru-RU" dirty="0" err="1"/>
              <a:t>нотўғри</a:t>
            </a:r>
            <a:r>
              <a:rPr lang="ru-RU" dirty="0"/>
              <a:t> </a:t>
            </a:r>
            <a:r>
              <a:rPr lang="ru-RU" dirty="0" err="1"/>
              <a:t>фойдаланилди</a:t>
            </a:r>
            <a:r>
              <a:rPr lang="ru-RU" dirty="0"/>
              <a:t> 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648047" y="3643423"/>
            <a:ext cx="5656520" cy="1371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глобал</a:t>
            </a:r>
            <a:r>
              <a:rPr lang="ru-RU" dirty="0"/>
              <a:t> </a:t>
            </a:r>
            <a:r>
              <a:rPr lang="ru-RU" dirty="0" err="1"/>
              <a:t>исиш</a:t>
            </a:r>
            <a:r>
              <a:rPr lang="ru-RU" dirty="0"/>
              <a:t> </a:t>
            </a:r>
            <a:r>
              <a:rPr lang="ru-RU" dirty="0" err="1"/>
              <a:t>туфайли</a:t>
            </a:r>
            <a:r>
              <a:rPr lang="ru-RU" dirty="0"/>
              <a:t> </a:t>
            </a:r>
            <a:r>
              <a:rPr lang="ru-RU" dirty="0" err="1"/>
              <a:t>инсониятнинг</a:t>
            </a:r>
            <a:r>
              <a:rPr lang="ru-RU" dirty="0"/>
              <a:t> </a:t>
            </a:r>
            <a:r>
              <a:rPr lang="ru-RU" dirty="0" err="1"/>
              <a:t>сув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заҳираси</a:t>
            </a:r>
            <a:r>
              <a:rPr lang="ru-RU" dirty="0"/>
              <a:t> </a:t>
            </a:r>
            <a:r>
              <a:rPr lang="ru-RU" dirty="0" err="1"/>
              <a:t>бўлган</a:t>
            </a:r>
            <a:r>
              <a:rPr lang="ru-RU" dirty="0"/>
              <a:t> </a:t>
            </a:r>
            <a:r>
              <a:rPr lang="ru-RU" dirty="0" err="1"/>
              <a:t>музликларнинг</a:t>
            </a:r>
            <a:r>
              <a:rPr lang="ru-RU" dirty="0"/>
              <a:t> </a:t>
            </a:r>
            <a:r>
              <a:rPr lang="ru-RU" dirty="0" err="1"/>
              <a:t>эриши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4859079" y="1538637"/>
            <a:ext cx="4284919" cy="17858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аҳоли</a:t>
            </a:r>
            <a:r>
              <a:rPr lang="ru-RU" dirty="0"/>
              <a:t> </a:t>
            </a:r>
            <a:r>
              <a:rPr lang="ru-RU" dirty="0" err="1"/>
              <a:t>сонининг</a:t>
            </a:r>
            <a:r>
              <a:rPr lang="ru-RU" dirty="0"/>
              <a:t> </a:t>
            </a:r>
            <a:r>
              <a:rPr lang="ru-RU" dirty="0" err="1"/>
              <a:t>ошиши</a:t>
            </a:r>
            <a:r>
              <a:rPr lang="ru-RU" dirty="0"/>
              <a:t> </a:t>
            </a:r>
            <a:r>
              <a:rPr lang="ru-RU" dirty="0" err="1"/>
              <a:t>сабабли</a:t>
            </a:r>
            <a:r>
              <a:rPr lang="ru-RU" dirty="0"/>
              <a:t> </a:t>
            </a:r>
            <a:r>
              <a:rPr lang="ru-RU" dirty="0" err="1"/>
              <a:t>сувга</a:t>
            </a:r>
            <a:r>
              <a:rPr lang="ru-RU" dirty="0"/>
              <a:t> </a:t>
            </a:r>
            <a:r>
              <a:rPr lang="ru-RU" dirty="0" err="1"/>
              <a:t>бўлган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эҳтиёжнинг</a:t>
            </a:r>
            <a:r>
              <a:rPr lang="ru-RU" dirty="0"/>
              <a:t> </a:t>
            </a:r>
            <a:r>
              <a:rPr lang="ru-RU" dirty="0" err="1"/>
              <a:t>ортиши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88731" y="1311023"/>
            <a:ext cx="3274277" cy="543185"/>
          </a:xfrm>
        </p:spPr>
        <p:txBody>
          <a:bodyPr/>
          <a:lstStyle/>
          <a:p>
            <a:r>
              <a:rPr lang="en-US" sz="2100" dirty="0" err="1">
                <a:solidFill>
                  <a:schemeClr val="bg1">
                    <a:lumMod val="95000"/>
                  </a:schemeClr>
                </a:solidFill>
              </a:rPr>
              <a:t>Muammo</a:t>
            </a: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bg1">
                    <a:lumMod val="95000"/>
                  </a:schemeClr>
                </a:solidFill>
              </a:rPr>
              <a:t>nimada</a:t>
            </a:r>
            <a:endParaRPr lang="ru-RU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4131" cy="1167295"/>
          </a:xfrm>
          <a:prstGeom prst="rect">
            <a:avLst/>
          </a:prstGeom>
        </p:spPr>
      </p:pic>
      <p:sp>
        <p:nvSpPr>
          <p:cNvPr id="4" name="Текст 1"/>
          <p:cNvSpPr txBox="1">
            <a:spLocks/>
          </p:cNvSpPr>
          <p:nvPr/>
        </p:nvSpPr>
        <p:spPr>
          <a:xfrm>
            <a:off x="197524" y="1863970"/>
            <a:ext cx="3274277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5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err="1">
                <a:solidFill>
                  <a:schemeClr val="bg1">
                    <a:lumMod val="95000"/>
                  </a:schemeClr>
                </a:solidFill>
              </a:rPr>
              <a:t>Muammo</a:t>
            </a: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bg1">
                    <a:lumMod val="95000"/>
                  </a:schemeClr>
                </a:solidFill>
              </a:rPr>
              <a:t>qayerda</a:t>
            </a:r>
            <a:endParaRPr lang="ru-RU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562405" y="3875124"/>
            <a:ext cx="3274277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5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err="1">
                <a:solidFill>
                  <a:schemeClr val="bg1">
                    <a:lumMod val="95000"/>
                  </a:schemeClr>
                </a:solidFill>
              </a:rPr>
              <a:t>Muammo</a:t>
            </a: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bg1">
                    <a:lumMod val="95000"/>
                  </a:schemeClr>
                </a:solidFill>
              </a:rPr>
              <a:t>kimlarga</a:t>
            </a: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bg1">
                    <a:lumMod val="95000"/>
                  </a:schemeClr>
                </a:solidFill>
              </a:rPr>
              <a:t>ta’sir</a:t>
            </a: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bg1">
                    <a:lumMod val="95000"/>
                  </a:schemeClr>
                </a:solidFill>
              </a:rPr>
              <a:t>qiladi</a:t>
            </a:r>
            <a:endParaRPr lang="ru-RU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135977" y="2514601"/>
            <a:ext cx="3274277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5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err="1">
                <a:solidFill>
                  <a:schemeClr val="bg1">
                    <a:lumMod val="95000"/>
                  </a:schemeClr>
                </a:solidFill>
              </a:rPr>
              <a:t>Muammo</a:t>
            </a: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bg1">
                    <a:lumMod val="95000"/>
                  </a:schemeClr>
                </a:solidFill>
              </a:rPr>
              <a:t>qachon</a:t>
            </a:r>
            <a:endParaRPr lang="ru-RU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346992" y="3116354"/>
            <a:ext cx="3274277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5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err="1">
                <a:solidFill>
                  <a:schemeClr val="bg1">
                    <a:lumMod val="95000"/>
                  </a:schemeClr>
                </a:solidFill>
              </a:rPr>
              <a:t>Muammo</a:t>
            </a: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bg1">
                    <a:lumMod val="95000"/>
                  </a:schemeClr>
                </a:solidFill>
              </a:rPr>
              <a:t>nima</a:t>
            </a: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bg1">
                    <a:lumMod val="95000"/>
                  </a:schemeClr>
                </a:solidFill>
              </a:rPr>
              <a:t>uchun</a:t>
            </a:r>
            <a:endParaRPr lang="ru-RU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450" y="1910388"/>
            <a:ext cx="589085" cy="53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2W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450" y="1327638"/>
            <a:ext cx="589085" cy="53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1W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450" y="2521454"/>
            <a:ext cx="589085" cy="53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3W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450" y="3726796"/>
            <a:ext cx="589085" cy="53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450" y="3133142"/>
            <a:ext cx="589085" cy="53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2866783" y="1414067"/>
            <a:ext cx="363474" cy="36347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946248" y="1996816"/>
            <a:ext cx="363474" cy="36347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2866783" y="2607883"/>
            <a:ext cx="363474" cy="36347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3372429" y="3219571"/>
            <a:ext cx="363474" cy="36347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3685717" y="3875123"/>
            <a:ext cx="363474" cy="36347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Текст 1"/>
          <p:cNvSpPr txBox="1">
            <a:spLocks/>
          </p:cNvSpPr>
          <p:nvPr/>
        </p:nvSpPr>
        <p:spPr>
          <a:xfrm>
            <a:off x="3372429" y="1320784"/>
            <a:ext cx="5657271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5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Yaqin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kelajakda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yurtimizda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keskin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ichimlik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suvi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yetishmasligi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Текст 1"/>
          <p:cNvSpPr txBox="1">
            <a:spLocks/>
          </p:cNvSpPr>
          <p:nvPr/>
        </p:nvSpPr>
        <p:spPr>
          <a:xfrm>
            <a:off x="3309721" y="1929911"/>
            <a:ext cx="5657271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5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</a:rPr>
              <a:t>Suv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</a:rPr>
              <a:t>va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</a:rPr>
              <a:t>suv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</a:rPr>
              <a:t>resurslaridan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</a:rPr>
              <a:t>nooqilona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</a:rPr>
              <a:t>foydalanilgan</a:t>
            </a:r>
            <a:endParaRPr lang="ru-RU" sz="1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Текст 1"/>
          <p:cNvSpPr txBox="1">
            <a:spLocks/>
          </p:cNvSpPr>
          <p:nvPr/>
        </p:nvSpPr>
        <p:spPr>
          <a:xfrm>
            <a:off x="3309721" y="2514600"/>
            <a:ext cx="5657271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5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err="1">
                <a:solidFill>
                  <a:schemeClr val="bg1">
                    <a:lumMod val="95000"/>
                  </a:schemeClr>
                </a:solidFill>
              </a:rPr>
              <a:t>Sobiq</a:t>
            </a:r>
            <a:r>
              <a:rPr lang="en-US" sz="15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1">
                    <a:lumMod val="95000"/>
                  </a:schemeClr>
                </a:solidFill>
              </a:rPr>
              <a:t>ittifoq</a:t>
            </a:r>
            <a:r>
              <a:rPr lang="en-US" sz="15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1">
                    <a:lumMod val="95000"/>
                  </a:schemeClr>
                </a:solidFill>
              </a:rPr>
              <a:t>davrida</a:t>
            </a:r>
            <a:r>
              <a:rPr lang="en-US" sz="15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1">
                    <a:lumMod val="95000"/>
                  </a:schemeClr>
                </a:solidFill>
              </a:rPr>
              <a:t>suvdan</a:t>
            </a:r>
            <a:r>
              <a:rPr lang="en-US" sz="15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1">
                    <a:lumMod val="95000"/>
                  </a:schemeClr>
                </a:solidFill>
              </a:rPr>
              <a:t>va</a:t>
            </a:r>
            <a:r>
              <a:rPr lang="en-US" sz="15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</a:rPr>
              <a:t>tabiatning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</a:rPr>
              <a:t>boshqa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</a:rPr>
              <a:t>nematlaridan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</a:rPr>
              <a:t>besamar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</a:rPr>
              <a:t>foydalanilgan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1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Текст 1"/>
          <p:cNvSpPr txBox="1">
            <a:spLocks/>
          </p:cNvSpPr>
          <p:nvPr/>
        </p:nvSpPr>
        <p:spPr>
          <a:xfrm>
            <a:off x="3621269" y="3126288"/>
            <a:ext cx="5657271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5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Tabiat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zahiralarining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chegaralanganligida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Текст 1"/>
          <p:cNvSpPr txBox="1">
            <a:spLocks/>
          </p:cNvSpPr>
          <p:nvPr/>
        </p:nvSpPr>
        <p:spPr>
          <a:xfrm>
            <a:off x="3836681" y="3862114"/>
            <a:ext cx="5657271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5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Yurtimizning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va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qardosh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xalqlarning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axolisiga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91013" y="900097"/>
            <a:ext cx="442014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Muammoning</a:t>
            </a:r>
            <a:r>
              <a:rPr lang="en-US" sz="2400" b="1" i="1" dirty="0">
                <a:solidFill>
                  <a:srgbClr val="FF0000"/>
                </a:solidFill>
              </a:rPr>
              <a:t> 5W </a:t>
            </a:r>
            <a:r>
              <a:rPr lang="en-US" sz="2400" b="1" i="1" dirty="0" err="1">
                <a:solidFill>
                  <a:srgbClr val="FF0000"/>
                </a:solidFill>
              </a:rPr>
              <a:t>katigoriyasi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4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694" y="950258"/>
            <a:ext cx="4540101" cy="857250"/>
          </a:xfrm>
        </p:spPr>
        <p:txBody>
          <a:bodyPr/>
          <a:lstStyle/>
          <a:p>
            <a:r>
              <a:rPr lang="en-US" dirty="0" err="1" smtClean="0"/>
              <a:t>Yechim</a:t>
            </a:r>
            <a:r>
              <a:rPr lang="en-US" dirty="0" smtClean="0"/>
              <a:t> </a:t>
            </a:r>
            <a:r>
              <a:rPr lang="en-US" dirty="0" err="1" smtClean="0"/>
              <a:t>qanday</a:t>
            </a:r>
            <a:endParaRPr lang="ru-RU" dirty="0"/>
          </a:p>
        </p:txBody>
      </p:sp>
      <p:pic>
        <p:nvPicPr>
          <p:cNvPr id="3075" name="Picture 3" descr="C:\Users\NeonTech\Desktop\1434029986_suv-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8" y="2638425"/>
            <a:ext cx="3429000" cy="250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eonTech\Desktop\n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10" y="2796583"/>
            <a:ext cx="4166190" cy="218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0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6584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/>
              <a:t>YUVINISH UCHUN ISHLATGAN SUVNI FILTRLAB BOSHQA MAQSADLARDA QAYTA ISHLATISH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29" y="2317897"/>
            <a:ext cx="3912783" cy="2679835"/>
          </a:xfrm>
          <a:prstGeom prst="rect">
            <a:avLst/>
          </a:prstGeom>
        </p:spPr>
      </p:pic>
      <p:pic>
        <p:nvPicPr>
          <p:cNvPr id="4" name="Picture 2" descr="C:\Users\NeonTech\Desktop\9514a8bef89e2189037535829e2b83a80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814"/>
            <a:ext cx="3887529" cy="259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6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88482"/>
            <a:ext cx="9144000" cy="85725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Suv</a:t>
            </a:r>
            <a:r>
              <a:rPr lang="en-US" sz="3200" dirty="0" smtClean="0"/>
              <a:t> </a:t>
            </a:r>
            <a:r>
              <a:rPr lang="en-US" sz="3200" dirty="0" err="1" smtClean="0"/>
              <a:t>filtiragich</a:t>
            </a:r>
            <a:r>
              <a:rPr lang="en-US" sz="3200" dirty="0" smtClean="0"/>
              <a:t> </a:t>
            </a:r>
            <a:r>
              <a:rPr lang="en-US" sz="3200" dirty="0" err="1" smtClean="0"/>
              <a:t>yordamida</a:t>
            </a:r>
            <a:r>
              <a:rPr lang="en-US" sz="3200" dirty="0" smtClean="0"/>
              <a:t> </a:t>
            </a:r>
            <a:r>
              <a:rPr lang="en-US" sz="3200" dirty="0" err="1" smtClean="0"/>
              <a:t>istemoldan</a:t>
            </a:r>
            <a:r>
              <a:rPr lang="en-US" sz="3200" dirty="0" smtClean="0"/>
              <a:t> </a:t>
            </a:r>
            <a:r>
              <a:rPr lang="en-US" sz="3200" dirty="0" err="1" smtClean="0"/>
              <a:t>qaytgan</a:t>
            </a:r>
            <a:r>
              <a:rPr lang="en-US" sz="3200" dirty="0" smtClean="0"/>
              <a:t> </a:t>
            </a:r>
            <a:r>
              <a:rPr lang="en-US" sz="3200" dirty="0" err="1" smtClean="0"/>
              <a:t>suv</a:t>
            </a:r>
            <a:r>
              <a:rPr lang="en-US" sz="3200" dirty="0" smtClean="0"/>
              <a:t> </a:t>
            </a:r>
            <a:r>
              <a:rPr lang="en-US" sz="3200" dirty="0" err="1" smtClean="0"/>
              <a:t>manbalarini</a:t>
            </a:r>
            <a:r>
              <a:rPr lang="en-US" sz="3200" dirty="0" smtClean="0"/>
              <a:t> </a:t>
            </a:r>
            <a:r>
              <a:rPr lang="en-US" sz="3200" dirty="0" err="1" smtClean="0"/>
              <a:t>ikkilamchi</a:t>
            </a:r>
            <a:r>
              <a:rPr lang="en-US" sz="3200" dirty="0" smtClean="0"/>
              <a:t> </a:t>
            </a:r>
            <a:r>
              <a:rPr lang="en-US" sz="3200" dirty="0" err="1" smtClean="0"/>
              <a:t>mahsulot</a:t>
            </a:r>
            <a:r>
              <a:rPr lang="en-US" sz="3200" dirty="0" smtClean="0"/>
              <a:t> </a:t>
            </a:r>
            <a:r>
              <a:rPr lang="en-US" sz="3200" dirty="0" err="1" smtClean="0"/>
              <a:t>sifatida</a:t>
            </a:r>
            <a:r>
              <a:rPr lang="en-US" sz="3200" dirty="0" smtClean="0"/>
              <a:t> </a:t>
            </a:r>
            <a:r>
              <a:rPr lang="en-US" sz="3200" dirty="0" err="1" smtClean="0"/>
              <a:t>qayta</a:t>
            </a:r>
            <a:r>
              <a:rPr lang="en-US" sz="3200" dirty="0" smtClean="0"/>
              <a:t> </a:t>
            </a:r>
            <a:r>
              <a:rPr lang="en-US" sz="3200" dirty="0" err="1" smtClean="0"/>
              <a:t>ishlash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5" y="2372272"/>
            <a:ext cx="1905000" cy="190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60" y="2583387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75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Экран (16:9)</PresentationFormat>
  <Paragraphs>99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LOYIHA OBYEKTI</vt:lpstr>
      <vt:lpstr>ANIQ FAKT</vt:lpstr>
      <vt:lpstr>Презентация PowerPoint</vt:lpstr>
      <vt:lpstr>Презентация PowerPoint</vt:lpstr>
      <vt:lpstr>Презентация PowerPoint</vt:lpstr>
      <vt:lpstr>Yechim qanday</vt:lpstr>
      <vt:lpstr>YUVINISH UCHUN ISHLATGAN SUVNI FILTRLAB BOSHQA MAQSADLARDA QAYTA ISHLATISH</vt:lpstr>
      <vt:lpstr>Suv filtiragich yordamida istemoldan qaytgan suv manbalarini ikkilamchi mahsulot sifatida qayta ishlash</vt:lpstr>
      <vt:lpstr>Презентация PowerPoint</vt:lpstr>
      <vt:lpstr> Loyiha jamoasi</vt:lpstr>
      <vt:lpstr>Презентация PowerPoint</vt:lpstr>
      <vt:lpstr>E’TIBORINGIZ UCHUN RAXMAT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2023-04-20T07:23:00Z</dcterms:modified>
</cp:coreProperties>
</file>